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3" r:id="rId14"/>
    <p:sldId id="268" r:id="rId15"/>
    <p:sldId id="294" r:id="rId16"/>
    <p:sldId id="269" r:id="rId17"/>
    <p:sldId id="295" r:id="rId18"/>
    <p:sldId id="296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1" r:id="rId36"/>
    <p:sldId id="29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CC87B4-9213-42C2-A2FE-872215EBAFA5}" v="1" dt="2025-10-18T14:36:20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23.svg"/><Relationship Id="rId4" Type="http://schemas.openxmlformats.org/officeDocument/2006/relationships/image" Target="../media/image36.svg"/><Relationship Id="rId9" Type="http://schemas.openxmlformats.org/officeDocument/2006/relationships/image" Target="../media/image2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svg"/><Relationship Id="rId1" Type="http://schemas.openxmlformats.org/officeDocument/2006/relationships/image" Target="../media/image28.png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23.svg"/><Relationship Id="rId4" Type="http://schemas.openxmlformats.org/officeDocument/2006/relationships/image" Target="../media/image36.svg"/><Relationship Id="rId9" Type="http://schemas.openxmlformats.org/officeDocument/2006/relationships/image" Target="../media/image2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sv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7B86E-8F5B-45F4-99E6-3869D8D1B117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B7A8944-D152-4938-9EB8-EF0D255A7DF1}">
      <dgm:prSet/>
      <dgm:spPr/>
      <dgm:t>
        <a:bodyPr/>
        <a:lstStyle/>
        <a:p>
          <a:r>
            <a:rPr lang="en-US"/>
            <a:t>Category A – for serious offenses</a:t>
          </a:r>
        </a:p>
      </dgm:t>
    </dgm:pt>
    <dgm:pt modelId="{AB579598-1B03-4157-8EE0-9741BC25180D}" type="parTrans" cxnId="{B76DC53A-F075-4C09-8890-1312DD71D143}">
      <dgm:prSet/>
      <dgm:spPr/>
      <dgm:t>
        <a:bodyPr/>
        <a:lstStyle/>
        <a:p>
          <a:endParaRPr lang="en-US"/>
        </a:p>
      </dgm:t>
    </dgm:pt>
    <dgm:pt modelId="{7CAA2AFC-ECE2-4A44-A6F7-85FBFA274778}" type="sibTrans" cxnId="{B76DC53A-F075-4C09-8890-1312DD71D143}">
      <dgm:prSet/>
      <dgm:spPr/>
      <dgm:t>
        <a:bodyPr/>
        <a:lstStyle/>
        <a:p>
          <a:endParaRPr lang="en-US"/>
        </a:p>
      </dgm:t>
    </dgm:pt>
    <dgm:pt modelId="{7D1995C9-1DF7-4900-B7B3-ABBDB489F47E}">
      <dgm:prSet/>
      <dgm:spPr/>
      <dgm:t>
        <a:bodyPr/>
        <a:lstStyle/>
        <a:p>
          <a:r>
            <a:rPr lang="en-US"/>
            <a:t>Category B – For violations against House Rules</a:t>
          </a:r>
        </a:p>
      </dgm:t>
    </dgm:pt>
    <dgm:pt modelId="{EA7DCA29-9857-4D24-9436-928AF79D7B62}" type="parTrans" cxnId="{008966CF-9EC4-4D73-809D-F928F48EF0B5}">
      <dgm:prSet/>
      <dgm:spPr/>
      <dgm:t>
        <a:bodyPr/>
        <a:lstStyle/>
        <a:p>
          <a:endParaRPr lang="en-US"/>
        </a:p>
      </dgm:t>
    </dgm:pt>
    <dgm:pt modelId="{7762EBC8-6C7C-485A-895B-6DAEEB1AF43A}" type="sibTrans" cxnId="{008966CF-9EC4-4D73-809D-F928F48EF0B5}">
      <dgm:prSet/>
      <dgm:spPr/>
      <dgm:t>
        <a:bodyPr/>
        <a:lstStyle/>
        <a:p>
          <a:endParaRPr lang="en-US"/>
        </a:p>
      </dgm:t>
    </dgm:pt>
    <dgm:pt modelId="{747EF774-D955-45AD-A07C-CBF5E8B57397}" type="pres">
      <dgm:prSet presAssocID="{1807B86E-8F5B-45F4-99E6-3869D8D1B11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A3DEA76-D697-43E9-896A-DC22E68C55BE}" type="pres">
      <dgm:prSet presAssocID="{5B7A8944-D152-4938-9EB8-EF0D255A7DF1}" presName="hierRoot1" presStyleCnt="0"/>
      <dgm:spPr/>
    </dgm:pt>
    <dgm:pt modelId="{B892F0BC-FCFE-4EA3-95FD-5921A66BEF45}" type="pres">
      <dgm:prSet presAssocID="{5B7A8944-D152-4938-9EB8-EF0D255A7DF1}" presName="composite" presStyleCnt="0"/>
      <dgm:spPr/>
    </dgm:pt>
    <dgm:pt modelId="{6B8DDB4F-AE18-4738-BF69-C41128297982}" type="pres">
      <dgm:prSet presAssocID="{5B7A8944-D152-4938-9EB8-EF0D255A7DF1}" presName="background" presStyleLbl="node0" presStyleIdx="0" presStyleCnt="2"/>
      <dgm:spPr/>
    </dgm:pt>
    <dgm:pt modelId="{FF9BDF95-BB98-45BF-91D1-72CB2152EF68}" type="pres">
      <dgm:prSet presAssocID="{5B7A8944-D152-4938-9EB8-EF0D255A7DF1}" presName="text" presStyleLbl="fgAcc0" presStyleIdx="0" presStyleCnt="2">
        <dgm:presLayoutVars>
          <dgm:chPref val="3"/>
        </dgm:presLayoutVars>
      </dgm:prSet>
      <dgm:spPr/>
    </dgm:pt>
    <dgm:pt modelId="{AA62D90F-B7F3-4F11-A15B-2D17EE8CBC9E}" type="pres">
      <dgm:prSet presAssocID="{5B7A8944-D152-4938-9EB8-EF0D255A7DF1}" presName="hierChild2" presStyleCnt="0"/>
      <dgm:spPr/>
    </dgm:pt>
    <dgm:pt modelId="{65D7B1AC-6C0C-455E-8FCF-74D9BAF7B82C}" type="pres">
      <dgm:prSet presAssocID="{7D1995C9-1DF7-4900-B7B3-ABBDB489F47E}" presName="hierRoot1" presStyleCnt="0"/>
      <dgm:spPr/>
    </dgm:pt>
    <dgm:pt modelId="{7E3C0583-6DE5-4AD1-8469-64D34CBDA39A}" type="pres">
      <dgm:prSet presAssocID="{7D1995C9-1DF7-4900-B7B3-ABBDB489F47E}" presName="composite" presStyleCnt="0"/>
      <dgm:spPr/>
    </dgm:pt>
    <dgm:pt modelId="{DB82AA81-E0C5-48C9-A5DC-CB7CB69803F4}" type="pres">
      <dgm:prSet presAssocID="{7D1995C9-1DF7-4900-B7B3-ABBDB489F47E}" presName="background" presStyleLbl="node0" presStyleIdx="1" presStyleCnt="2"/>
      <dgm:spPr/>
    </dgm:pt>
    <dgm:pt modelId="{254E1E76-4C03-4C29-80A4-B8B77D9588AD}" type="pres">
      <dgm:prSet presAssocID="{7D1995C9-1DF7-4900-B7B3-ABBDB489F47E}" presName="text" presStyleLbl="fgAcc0" presStyleIdx="1" presStyleCnt="2">
        <dgm:presLayoutVars>
          <dgm:chPref val="3"/>
        </dgm:presLayoutVars>
      </dgm:prSet>
      <dgm:spPr/>
    </dgm:pt>
    <dgm:pt modelId="{99739B19-04BB-4BC0-BBF8-852DE2275731}" type="pres">
      <dgm:prSet presAssocID="{7D1995C9-1DF7-4900-B7B3-ABBDB489F47E}" presName="hierChild2" presStyleCnt="0"/>
      <dgm:spPr/>
    </dgm:pt>
  </dgm:ptLst>
  <dgm:cxnLst>
    <dgm:cxn modelId="{B76DC53A-F075-4C09-8890-1312DD71D143}" srcId="{1807B86E-8F5B-45F4-99E6-3869D8D1B117}" destId="{5B7A8944-D152-4938-9EB8-EF0D255A7DF1}" srcOrd="0" destOrd="0" parTransId="{AB579598-1B03-4157-8EE0-9741BC25180D}" sibTransId="{7CAA2AFC-ECE2-4A44-A6F7-85FBFA274778}"/>
    <dgm:cxn modelId="{0F7CA247-2C5F-45A4-954A-414DECB8C376}" type="presOf" srcId="{7D1995C9-1DF7-4900-B7B3-ABBDB489F47E}" destId="{254E1E76-4C03-4C29-80A4-B8B77D9588AD}" srcOrd="0" destOrd="0" presId="urn:microsoft.com/office/officeart/2005/8/layout/hierarchy1"/>
    <dgm:cxn modelId="{64A8F8A6-8604-418A-9F22-821ED18E7DE3}" type="presOf" srcId="{1807B86E-8F5B-45F4-99E6-3869D8D1B117}" destId="{747EF774-D955-45AD-A07C-CBF5E8B57397}" srcOrd="0" destOrd="0" presId="urn:microsoft.com/office/officeart/2005/8/layout/hierarchy1"/>
    <dgm:cxn modelId="{008966CF-9EC4-4D73-809D-F928F48EF0B5}" srcId="{1807B86E-8F5B-45F4-99E6-3869D8D1B117}" destId="{7D1995C9-1DF7-4900-B7B3-ABBDB489F47E}" srcOrd="1" destOrd="0" parTransId="{EA7DCA29-9857-4D24-9436-928AF79D7B62}" sibTransId="{7762EBC8-6C7C-485A-895B-6DAEEB1AF43A}"/>
    <dgm:cxn modelId="{2A1964EE-BC6C-48AD-A422-86FA1F931273}" type="presOf" srcId="{5B7A8944-D152-4938-9EB8-EF0D255A7DF1}" destId="{FF9BDF95-BB98-45BF-91D1-72CB2152EF68}" srcOrd="0" destOrd="0" presId="urn:microsoft.com/office/officeart/2005/8/layout/hierarchy1"/>
    <dgm:cxn modelId="{CF389EA7-07DE-4083-BAB5-897BDD56A0A4}" type="presParOf" srcId="{747EF774-D955-45AD-A07C-CBF5E8B57397}" destId="{DA3DEA76-D697-43E9-896A-DC22E68C55BE}" srcOrd="0" destOrd="0" presId="urn:microsoft.com/office/officeart/2005/8/layout/hierarchy1"/>
    <dgm:cxn modelId="{4C01AB32-FAC7-412B-9392-268C37465FBC}" type="presParOf" srcId="{DA3DEA76-D697-43E9-896A-DC22E68C55BE}" destId="{B892F0BC-FCFE-4EA3-95FD-5921A66BEF45}" srcOrd="0" destOrd="0" presId="urn:microsoft.com/office/officeart/2005/8/layout/hierarchy1"/>
    <dgm:cxn modelId="{4CBD16E1-65AF-4CE9-88C0-9127EB783F58}" type="presParOf" srcId="{B892F0BC-FCFE-4EA3-95FD-5921A66BEF45}" destId="{6B8DDB4F-AE18-4738-BF69-C41128297982}" srcOrd="0" destOrd="0" presId="urn:microsoft.com/office/officeart/2005/8/layout/hierarchy1"/>
    <dgm:cxn modelId="{EA04E9AB-62EC-4455-B49C-61977CBA288D}" type="presParOf" srcId="{B892F0BC-FCFE-4EA3-95FD-5921A66BEF45}" destId="{FF9BDF95-BB98-45BF-91D1-72CB2152EF68}" srcOrd="1" destOrd="0" presId="urn:microsoft.com/office/officeart/2005/8/layout/hierarchy1"/>
    <dgm:cxn modelId="{5269710C-DD2A-4763-83B5-ABC242696917}" type="presParOf" srcId="{DA3DEA76-D697-43E9-896A-DC22E68C55BE}" destId="{AA62D90F-B7F3-4F11-A15B-2D17EE8CBC9E}" srcOrd="1" destOrd="0" presId="urn:microsoft.com/office/officeart/2005/8/layout/hierarchy1"/>
    <dgm:cxn modelId="{B8111810-E3DA-4E52-A175-632F9AD8EA41}" type="presParOf" srcId="{747EF774-D955-45AD-A07C-CBF5E8B57397}" destId="{65D7B1AC-6C0C-455E-8FCF-74D9BAF7B82C}" srcOrd="1" destOrd="0" presId="urn:microsoft.com/office/officeart/2005/8/layout/hierarchy1"/>
    <dgm:cxn modelId="{2A56E0EC-9AE2-47B4-A032-5C81BC30C532}" type="presParOf" srcId="{65D7B1AC-6C0C-455E-8FCF-74D9BAF7B82C}" destId="{7E3C0583-6DE5-4AD1-8469-64D34CBDA39A}" srcOrd="0" destOrd="0" presId="urn:microsoft.com/office/officeart/2005/8/layout/hierarchy1"/>
    <dgm:cxn modelId="{AF0D6F73-EB39-4C64-998F-505E1FBA85E9}" type="presParOf" srcId="{7E3C0583-6DE5-4AD1-8469-64D34CBDA39A}" destId="{DB82AA81-E0C5-48C9-A5DC-CB7CB69803F4}" srcOrd="0" destOrd="0" presId="urn:microsoft.com/office/officeart/2005/8/layout/hierarchy1"/>
    <dgm:cxn modelId="{144BE4D5-EB10-4127-BDC4-C0502F4965A9}" type="presParOf" srcId="{7E3C0583-6DE5-4AD1-8469-64D34CBDA39A}" destId="{254E1E76-4C03-4C29-80A4-B8B77D9588AD}" srcOrd="1" destOrd="0" presId="urn:microsoft.com/office/officeart/2005/8/layout/hierarchy1"/>
    <dgm:cxn modelId="{9F800C0D-EDF4-4DE7-A203-D3676DCBF541}" type="presParOf" srcId="{65D7B1AC-6C0C-455E-8FCF-74D9BAF7B82C}" destId="{99739B19-04BB-4BC0-BBF8-852DE22757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83F0A13-6CE0-4BEA-923D-9DE1486A10FE}" type="doc">
      <dgm:prSet loTypeId="urn:microsoft.com/office/officeart/2005/8/layout/process4" loCatId="process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8B1685A-0282-42BD-A4A2-92AFBA00D88F}">
      <dgm:prSet/>
      <dgm:spPr/>
      <dgm:t>
        <a:bodyPr/>
        <a:lstStyle/>
        <a:p>
          <a:r>
            <a:rPr lang="en-US"/>
            <a:t>Gives notarized charges to 1</a:t>
          </a:r>
          <a:r>
            <a:rPr lang="en-US" baseline="30000"/>
            <a:t>st</a:t>
          </a:r>
          <a:r>
            <a:rPr lang="en-US"/>
            <a:t> Vice</a:t>
          </a:r>
        </a:p>
      </dgm:t>
    </dgm:pt>
    <dgm:pt modelId="{BB114AC5-999A-4575-87D7-B102305DE580}" type="parTrans" cxnId="{F548C472-D371-459D-90B2-F153AC8CECA1}">
      <dgm:prSet/>
      <dgm:spPr/>
      <dgm:t>
        <a:bodyPr/>
        <a:lstStyle/>
        <a:p>
          <a:endParaRPr lang="en-US"/>
        </a:p>
      </dgm:t>
    </dgm:pt>
    <dgm:pt modelId="{C0A4B35E-E1AF-4483-9C01-74CCF02B2C57}" type="sibTrans" cxnId="{F548C472-D371-459D-90B2-F153AC8CECA1}">
      <dgm:prSet/>
      <dgm:spPr/>
      <dgm:t>
        <a:bodyPr/>
        <a:lstStyle/>
        <a:p>
          <a:endParaRPr lang="en-US"/>
        </a:p>
      </dgm:t>
    </dgm:pt>
    <dgm:pt modelId="{9191B10F-EC60-4AE5-AB3A-DCF21A0F76D0}">
      <dgm:prSet/>
      <dgm:spPr/>
      <dgm:t>
        <a:bodyPr/>
        <a:lstStyle/>
        <a:p>
          <a:r>
            <a:rPr lang="en-US"/>
            <a:t>Removes himself/herself from all decisions regarding the case</a:t>
          </a:r>
        </a:p>
      </dgm:t>
    </dgm:pt>
    <dgm:pt modelId="{195B825F-E9DC-4DDE-9256-EC9D59FDA6FD}" type="parTrans" cxnId="{F29778FC-7373-46F1-81BD-978CBF08C94F}">
      <dgm:prSet/>
      <dgm:spPr/>
      <dgm:t>
        <a:bodyPr/>
        <a:lstStyle/>
        <a:p>
          <a:endParaRPr lang="en-US"/>
        </a:p>
      </dgm:t>
    </dgm:pt>
    <dgm:pt modelId="{9DDD7BCE-D183-43BB-B94E-E2E7ABAED422}" type="sibTrans" cxnId="{F29778FC-7373-46F1-81BD-978CBF08C94F}">
      <dgm:prSet/>
      <dgm:spPr/>
      <dgm:t>
        <a:bodyPr/>
        <a:lstStyle/>
        <a:p>
          <a:endParaRPr lang="en-US"/>
        </a:p>
      </dgm:t>
    </dgm:pt>
    <dgm:pt modelId="{F6B064DE-7828-4292-860A-2FCEA4BE5E56}">
      <dgm:prSet/>
      <dgm:spPr/>
      <dgm:t>
        <a:bodyPr/>
        <a:lstStyle/>
        <a:p>
          <a:r>
            <a:rPr lang="en-US"/>
            <a:t>1</a:t>
          </a:r>
          <a:r>
            <a:rPr lang="en-US" baseline="30000"/>
            <a:t>st</a:t>
          </a:r>
          <a:r>
            <a:rPr lang="en-US"/>
            <a:t> Vice assumes responsibilities of Commander for this case</a:t>
          </a:r>
        </a:p>
      </dgm:t>
    </dgm:pt>
    <dgm:pt modelId="{9C38F8F2-EF4D-4003-904D-6BE086B8010A}" type="parTrans" cxnId="{E5B32BF7-14A5-4A87-A724-FED86B56C147}">
      <dgm:prSet/>
      <dgm:spPr/>
      <dgm:t>
        <a:bodyPr/>
        <a:lstStyle/>
        <a:p>
          <a:endParaRPr lang="en-US"/>
        </a:p>
      </dgm:t>
    </dgm:pt>
    <dgm:pt modelId="{BB7C8834-C86E-46E0-A525-1AD5CB080970}" type="sibTrans" cxnId="{E5B32BF7-14A5-4A87-A724-FED86B56C147}">
      <dgm:prSet/>
      <dgm:spPr/>
      <dgm:t>
        <a:bodyPr/>
        <a:lstStyle/>
        <a:p>
          <a:endParaRPr lang="en-US"/>
        </a:p>
      </dgm:t>
    </dgm:pt>
    <dgm:pt modelId="{6DE6A6C8-613A-48F4-9757-472F0191DA1F}">
      <dgm:prSet/>
      <dgm:spPr/>
      <dgm:t>
        <a:bodyPr/>
        <a:lstStyle/>
        <a:p>
          <a:r>
            <a:rPr lang="en-US"/>
            <a:t>Handles case without influence, input or consultation from the Commander</a:t>
          </a:r>
        </a:p>
      </dgm:t>
    </dgm:pt>
    <dgm:pt modelId="{99D91DD5-FE45-472D-A032-60BC2FDC53ED}" type="parTrans" cxnId="{88F271CB-B0C8-4EE4-8523-ED65A8574570}">
      <dgm:prSet/>
      <dgm:spPr/>
      <dgm:t>
        <a:bodyPr/>
        <a:lstStyle/>
        <a:p>
          <a:endParaRPr lang="en-US"/>
        </a:p>
      </dgm:t>
    </dgm:pt>
    <dgm:pt modelId="{8F652A0A-9997-465C-B647-5D6A3435311D}" type="sibTrans" cxnId="{88F271CB-B0C8-4EE4-8523-ED65A8574570}">
      <dgm:prSet/>
      <dgm:spPr/>
      <dgm:t>
        <a:bodyPr/>
        <a:lstStyle/>
        <a:p>
          <a:endParaRPr lang="en-US"/>
        </a:p>
      </dgm:t>
    </dgm:pt>
    <dgm:pt modelId="{E6015CDF-4B33-4CA0-A82C-7838D5687121}" type="pres">
      <dgm:prSet presAssocID="{D83F0A13-6CE0-4BEA-923D-9DE1486A10FE}" presName="Name0" presStyleCnt="0">
        <dgm:presLayoutVars>
          <dgm:dir/>
          <dgm:animLvl val="lvl"/>
          <dgm:resizeHandles val="exact"/>
        </dgm:presLayoutVars>
      </dgm:prSet>
      <dgm:spPr/>
    </dgm:pt>
    <dgm:pt modelId="{0AA3E1F3-B2C0-4BF8-8CDF-D43ED71916FC}" type="pres">
      <dgm:prSet presAssocID="{6DE6A6C8-613A-48F4-9757-472F0191DA1F}" presName="boxAndChildren" presStyleCnt="0"/>
      <dgm:spPr/>
    </dgm:pt>
    <dgm:pt modelId="{814FFAFB-44B7-4532-A4D2-BCF7FEDF5737}" type="pres">
      <dgm:prSet presAssocID="{6DE6A6C8-613A-48F4-9757-472F0191DA1F}" presName="parentTextBox" presStyleLbl="node1" presStyleIdx="0" presStyleCnt="4"/>
      <dgm:spPr/>
    </dgm:pt>
    <dgm:pt modelId="{F49C7B60-6AD2-4C38-82BE-B2C3D5C3B441}" type="pres">
      <dgm:prSet presAssocID="{BB7C8834-C86E-46E0-A525-1AD5CB080970}" presName="sp" presStyleCnt="0"/>
      <dgm:spPr/>
    </dgm:pt>
    <dgm:pt modelId="{4547070F-89D5-4A8C-84F0-4C058BF82B4B}" type="pres">
      <dgm:prSet presAssocID="{F6B064DE-7828-4292-860A-2FCEA4BE5E56}" presName="arrowAndChildren" presStyleCnt="0"/>
      <dgm:spPr/>
    </dgm:pt>
    <dgm:pt modelId="{B9E1F18F-78E3-4538-B875-887A8D72F30A}" type="pres">
      <dgm:prSet presAssocID="{F6B064DE-7828-4292-860A-2FCEA4BE5E56}" presName="parentTextArrow" presStyleLbl="node1" presStyleIdx="1" presStyleCnt="4"/>
      <dgm:spPr/>
    </dgm:pt>
    <dgm:pt modelId="{CD30C956-F71A-44AF-B91D-254EA5D74B01}" type="pres">
      <dgm:prSet presAssocID="{9DDD7BCE-D183-43BB-B94E-E2E7ABAED422}" presName="sp" presStyleCnt="0"/>
      <dgm:spPr/>
    </dgm:pt>
    <dgm:pt modelId="{CF881D95-CFFB-4A78-ACF8-9DDD12E47641}" type="pres">
      <dgm:prSet presAssocID="{9191B10F-EC60-4AE5-AB3A-DCF21A0F76D0}" presName="arrowAndChildren" presStyleCnt="0"/>
      <dgm:spPr/>
    </dgm:pt>
    <dgm:pt modelId="{8792BCA0-4494-45A7-9699-32D424212B0A}" type="pres">
      <dgm:prSet presAssocID="{9191B10F-EC60-4AE5-AB3A-DCF21A0F76D0}" presName="parentTextArrow" presStyleLbl="node1" presStyleIdx="2" presStyleCnt="4"/>
      <dgm:spPr/>
    </dgm:pt>
    <dgm:pt modelId="{BF70A632-D0C1-4442-BDD4-9C1C233E90DE}" type="pres">
      <dgm:prSet presAssocID="{C0A4B35E-E1AF-4483-9C01-74CCF02B2C57}" presName="sp" presStyleCnt="0"/>
      <dgm:spPr/>
    </dgm:pt>
    <dgm:pt modelId="{319B15DA-07A8-4F4C-B80C-AF6DA08B2A40}" type="pres">
      <dgm:prSet presAssocID="{08B1685A-0282-42BD-A4A2-92AFBA00D88F}" presName="arrowAndChildren" presStyleCnt="0"/>
      <dgm:spPr/>
    </dgm:pt>
    <dgm:pt modelId="{3D1B02D6-7F17-4628-AAAC-5E919847597F}" type="pres">
      <dgm:prSet presAssocID="{08B1685A-0282-42BD-A4A2-92AFBA00D88F}" presName="parentTextArrow" presStyleLbl="node1" presStyleIdx="3" presStyleCnt="4"/>
      <dgm:spPr/>
    </dgm:pt>
  </dgm:ptLst>
  <dgm:cxnLst>
    <dgm:cxn modelId="{C8CDBD11-6F98-4559-822B-8392953EAC90}" type="presOf" srcId="{6DE6A6C8-613A-48F4-9757-472F0191DA1F}" destId="{814FFAFB-44B7-4532-A4D2-BCF7FEDF5737}" srcOrd="0" destOrd="0" presId="urn:microsoft.com/office/officeart/2005/8/layout/process4"/>
    <dgm:cxn modelId="{F548C472-D371-459D-90B2-F153AC8CECA1}" srcId="{D83F0A13-6CE0-4BEA-923D-9DE1486A10FE}" destId="{08B1685A-0282-42BD-A4A2-92AFBA00D88F}" srcOrd="0" destOrd="0" parTransId="{BB114AC5-999A-4575-87D7-B102305DE580}" sibTransId="{C0A4B35E-E1AF-4483-9C01-74CCF02B2C57}"/>
    <dgm:cxn modelId="{BEC65186-14FE-4BA6-BC85-297B52FC9575}" type="presOf" srcId="{D83F0A13-6CE0-4BEA-923D-9DE1486A10FE}" destId="{E6015CDF-4B33-4CA0-A82C-7838D5687121}" srcOrd="0" destOrd="0" presId="urn:microsoft.com/office/officeart/2005/8/layout/process4"/>
    <dgm:cxn modelId="{D8287FA4-F9DC-4D32-B435-64DE17582B82}" type="presOf" srcId="{08B1685A-0282-42BD-A4A2-92AFBA00D88F}" destId="{3D1B02D6-7F17-4628-AAAC-5E919847597F}" srcOrd="0" destOrd="0" presId="urn:microsoft.com/office/officeart/2005/8/layout/process4"/>
    <dgm:cxn modelId="{0A0FD8AD-66BD-4750-98E3-6926F7376C34}" type="presOf" srcId="{9191B10F-EC60-4AE5-AB3A-DCF21A0F76D0}" destId="{8792BCA0-4494-45A7-9699-32D424212B0A}" srcOrd="0" destOrd="0" presId="urn:microsoft.com/office/officeart/2005/8/layout/process4"/>
    <dgm:cxn modelId="{F581A7B5-93D5-4E25-A491-19CE1CBEB867}" type="presOf" srcId="{F6B064DE-7828-4292-860A-2FCEA4BE5E56}" destId="{B9E1F18F-78E3-4538-B875-887A8D72F30A}" srcOrd="0" destOrd="0" presId="urn:microsoft.com/office/officeart/2005/8/layout/process4"/>
    <dgm:cxn modelId="{88F271CB-B0C8-4EE4-8523-ED65A8574570}" srcId="{D83F0A13-6CE0-4BEA-923D-9DE1486A10FE}" destId="{6DE6A6C8-613A-48F4-9757-472F0191DA1F}" srcOrd="3" destOrd="0" parTransId="{99D91DD5-FE45-472D-A032-60BC2FDC53ED}" sibTransId="{8F652A0A-9997-465C-B647-5D6A3435311D}"/>
    <dgm:cxn modelId="{E5B32BF7-14A5-4A87-A724-FED86B56C147}" srcId="{D83F0A13-6CE0-4BEA-923D-9DE1486A10FE}" destId="{F6B064DE-7828-4292-860A-2FCEA4BE5E56}" srcOrd="2" destOrd="0" parTransId="{9C38F8F2-EF4D-4003-904D-6BE086B8010A}" sibTransId="{BB7C8834-C86E-46E0-A525-1AD5CB080970}"/>
    <dgm:cxn modelId="{F29778FC-7373-46F1-81BD-978CBF08C94F}" srcId="{D83F0A13-6CE0-4BEA-923D-9DE1486A10FE}" destId="{9191B10F-EC60-4AE5-AB3A-DCF21A0F76D0}" srcOrd="1" destOrd="0" parTransId="{195B825F-E9DC-4DDE-9256-EC9D59FDA6FD}" sibTransId="{9DDD7BCE-D183-43BB-B94E-E2E7ABAED422}"/>
    <dgm:cxn modelId="{01699A30-1D44-4534-BF3E-0376CA078170}" type="presParOf" srcId="{E6015CDF-4B33-4CA0-A82C-7838D5687121}" destId="{0AA3E1F3-B2C0-4BF8-8CDF-D43ED71916FC}" srcOrd="0" destOrd="0" presId="urn:microsoft.com/office/officeart/2005/8/layout/process4"/>
    <dgm:cxn modelId="{FF33B4B1-B6B9-449F-A208-E1C5D65DF93E}" type="presParOf" srcId="{0AA3E1F3-B2C0-4BF8-8CDF-D43ED71916FC}" destId="{814FFAFB-44B7-4532-A4D2-BCF7FEDF5737}" srcOrd="0" destOrd="0" presId="urn:microsoft.com/office/officeart/2005/8/layout/process4"/>
    <dgm:cxn modelId="{8FDA7BAF-6297-4040-9DB0-D002C1D2F618}" type="presParOf" srcId="{E6015CDF-4B33-4CA0-A82C-7838D5687121}" destId="{F49C7B60-6AD2-4C38-82BE-B2C3D5C3B441}" srcOrd="1" destOrd="0" presId="urn:microsoft.com/office/officeart/2005/8/layout/process4"/>
    <dgm:cxn modelId="{F1289C85-64A6-40CC-AA10-75DD83323C66}" type="presParOf" srcId="{E6015CDF-4B33-4CA0-A82C-7838D5687121}" destId="{4547070F-89D5-4A8C-84F0-4C058BF82B4B}" srcOrd="2" destOrd="0" presId="urn:microsoft.com/office/officeart/2005/8/layout/process4"/>
    <dgm:cxn modelId="{03EB93A0-4254-452B-8DF7-F80482E67869}" type="presParOf" srcId="{4547070F-89D5-4A8C-84F0-4C058BF82B4B}" destId="{B9E1F18F-78E3-4538-B875-887A8D72F30A}" srcOrd="0" destOrd="0" presId="urn:microsoft.com/office/officeart/2005/8/layout/process4"/>
    <dgm:cxn modelId="{03D102D9-C110-4537-A7A4-0C6A9099BE57}" type="presParOf" srcId="{E6015CDF-4B33-4CA0-A82C-7838D5687121}" destId="{CD30C956-F71A-44AF-B91D-254EA5D74B01}" srcOrd="3" destOrd="0" presId="urn:microsoft.com/office/officeart/2005/8/layout/process4"/>
    <dgm:cxn modelId="{4E6F6CD3-8446-4458-9E60-02297310E07D}" type="presParOf" srcId="{E6015CDF-4B33-4CA0-A82C-7838D5687121}" destId="{CF881D95-CFFB-4A78-ACF8-9DDD12E47641}" srcOrd="4" destOrd="0" presId="urn:microsoft.com/office/officeart/2005/8/layout/process4"/>
    <dgm:cxn modelId="{CF365719-7120-4284-B43F-E603F6252A62}" type="presParOf" srcId="{CF881D95-CFFB-4A78-ACF8-9DDD12E47641}" destId="{8792BCA0-4494-45A7-9699-32D424212B0A}" srcOrd="0" destOrd="0" presId="urn:microsoft.com/office/officeart/2005/8/layout/process4"/>
    <dgm:cxn modelId="{1A7F285D-2E96-457B-BE4C-2E510CDEEE74}" type="presParOf" srcId="{E6015CDF-4B33-4CA0-A82C-7838D5687121}" destId="{BF70A632-D0C1-4442-BDD4-9C1C233E90DE}" srcOrd="5" destOrd="0" presId="urn:microsoft.com/office/officeart/2005/8/layout/process4"/>
    <dgm:cxn modelId="{BF0C119D-33BB-422F-8997-75D267E907E0}" type="presParOf" srcId="{E6015CDF-4B33-4CA0-A82C-7838D5687121}" destId="{319B15DA-07A8-4F4C-B80C-AF6DA08B2A40}" srcOrd="6" destOrd="0" presId="urn:microsoft.com/office/officeart/2005/8/layout/process4"/>
    <dgm:cxn modelId="{D7EEFA75-44DF-40F9-9492-8D51F5A1B01D}" type="presParOf" srcId="{319B15DA-07A8-4F4C-B80C-AF6DA08B2A40}" destId="{3D1B02D6-7F17-4628-AAAC-5E919847597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34CB3B2-C5E5-4D61-91CA-292D9303CCAF}" type="doc">
      <dgm:prSet loTypeId="urn:microsoft.com/office/officeart/2005/8/layout/process4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3F0070D-2343-4F20-9ABE-104E05797381}">
      <dgm:prSet/>
      <dgm:spPr/>
      <dgm:t>
        <a:bodyPr/>
        <a:lstStyle/>
        <a:p>
          <a:r>
            <a:rPr lang="en-US"/>
            <a:t>Commander appoints AMVET to assume the responsibilities for this case only</a:t>
          </a:r>
        </a:p>
      </dgm:t>
    </dgm:pt>
    <dgm:pt modelId="{1E4EAA69-2E33-47DD-8F5E-A795CF46CEBC}" type="parTrans" cxnId="{9920F8F4-61DE-4FB9-9E75-8DD17F8E68B8}">
      <dgm:prSet/>
      <dgm:spPr/>
      <dgm:t>
        <a:bodyPr/>
        <a:lstStyle/>
        <a:p>
          <a:endParaRPr lang="en-US"/>
        </a:p>
      </dgm:t>
    </dgm:pt>
    <dgm:pt modelId="{6BC08DA5-E063-4528-9238-2675A4959553}" type="sibTrans" cxnId="{9920F8F4-61DE-4FB9-9E75-8DD17F8E68B8}">
      <dgm:prSet/>
      <dgm:spPr/>
      <dgm:t>
        <a:bodyPr/>
        <a:lstStyle/>
        <a:p>
          <a:endParaRPr lang="en-US"/>
        </a:p>
      </dgm:t>
    </dgm:pt>
    <dgm:pt modelId="{46FAC237-BEED-4B0B-9CD8-6936F36888A9}">
      <dgm:prSet/>
      <dgm:spPr/>
      <dgm:t>
        <a:bodyPr/>
        <a:lstStyle/>
        <a:p>
          <a:r>
            <a:rPr lang="en-US"/>
            <a:t>Member must be a member of the Post</a:t>
          </a:r>
        </a:p>
      </dgm:t>
    </dgm:pt>
    <dgm:pt modelId="{57DD4BCA-AFA8-4D59-93A6-5F911CC1DA58}" type="parTrans" cxnId="{4FF76F57-8840-45E9-BD2D-BF66ACD80C37}">
      <dgm:prSet/>
      <dgm:spPr/>
      <dgm:t>
        <a:bodyPr/>
        <a:lstStyle/>
        <a:p>
          <a:endParaRPr lang="en-US"/>
        </a:p>
      </dgm:t>
    </dgm:pt>
    <dgm:pt modelId="{92AC3DCC-B00B-43DB-8AEF-AEBABF7F0A78}" type="sibTrans" cxnId="{4FF76F57-8840-45E9-BD2D-BF66ACD80C37}">
      <dgm:prSet/>
      <dgm:spPr/>
      <dgm:t>
        <a:bodyPr/>
        <a:lstStyle/>
        <a:p>
          <a:endParaRPr lang="en-US"/>
        </a:p>
      </dgm:t>
    </dgm:pt>
    <dgm:pt modelId="{0B4C2DA7-42C1-46D9-BF03-E04B92AD85F9}">
      <dgm:prSet/>
      <dgm:spPr/>
      <dgm:t>
        <a:bodyPr/>
        <a:lstStyle/>
        <a:p>
          <a:r>
            <a:rPr lang="en-US"/>
            <a:t>Cannot appoint a member of another Post to act as JA</a:t>
          </a:r>
        </a:p>
      </dgm:t>
    </dgm:pt>
    <dgm:pt modelId="{7D7E4A45-D39A-4D27-AAEC-D5DD216DC0B0}" type="parTrans" cxnId="{30C3F15C-443F-468F-9DA7-4D7299DBA9FE}">
      <dgm:prSet/>
      <dgm:spPr/>
      <dgm:t>
        <a:bodyPr/>
        <a:lstStyle/>
        <a:p>
          <a:endParaRPr lang="en-US"/>
        </a:p>
      </dgm:t>
    </dgm:pt>
    <dgm:pt modelId="{3C2FD2C4-EA5A-43EC-B73B-9C1C4680477D}" type="sibTrans" cxnId="{30C3F15C-443F-468F-9DA7-4D7299DBA9FE}">
      <dgm:prSet/>
      <dgm:spPr/>
      <dgm:t>
        <a:bodyPr/>
        <a:lstStyle/>
        <a:p>
          <a:endParaRPr lang="en-US"/>
        </a:p>
      </dgm:t>
    </dgm:pt>
    <dgm:pt modelId="{98EDC6ED-8270-4370-A8F5-FDADD431681E}" type="pres">
      <dgm:prSet presAssocID="{C34CB3B2-C5E5-4D61-91CA-292D9303CCAF}" presName="Name0" presStyleCnt="0">
        <dgm:presLayoutVars>
          <dgm:dir/>
          <dgm:animLvl val="lvl"/>
          <dgm:resizeHandles val="exact"/>
        </dgm:presLayoutVars>
      </dgm:prSet>
      <dgm:spPr/>
    </dgm:pt>
    <dgm:pt modelId="{6C1D1BC2-663B-4610-9576-93D8BE84033A}" type="pres">
      <dgm:prSet presAssocID="{0B4C2DA7-42C1-46D9-BF03-E04B92AD85F9}" presName="boxAndChildren" presStyleCnt="0"/>
      <dgm:spPr/>
    </dgm:pt>
    <dgm:pt modelId="{35592DE3-FBD9-4C9E-8293-DF02B5F7CAA4}" type="pres">
      <dgm:prSet presAssocID="{0B4C2DA7-42C1-46D9-BF03-E04B92AD85F9}" presName="parentTextBox" presStyleLbl="node1" presStyleIdx="0" presStyleCnt="3"/>
      <dgm:spPr/>
    </dgm:pt>
    <dgm:pt modelId="{70EF806F-1AD2-46E3-BE62-F330EFED1BA0}" type="pres">
      <dgm:prSet presAssocID="{92AC3DCC-B00B-43DB-8AEF-AEBABF7F0A78}" presName="sp" presStyleCnt="0"/>
      <dgm:spPr/>
    </dgm:pt>
    <dgm:pt modelId="{8BBC3C83-D339-4C45-892A-84CBB16D0FF5}" type="pres">
      <dgm:prSet presAssocID="{46FAC237-BEED-4B0B-9CD8-6936F36888A9}" presName="arrowAndChildren" presStyleCnt="0"/>
      <dgm:spPr/>
    </dgm:pt>
    <dgm:pt modelId="{05E57DDB-2AFB-4972-B330-149D901AB6DF}" type="pres">
      <dgm:prSet presAssocID="{46FAC237-BEED-4B0B-9CD8-6936F36888A9}" presName="parentTextArrow" presStyleLbl="node1" presStyleIdx="1" presStyleCnt="3"/>
      <dgm:spPr/>
    </dgm:pt>
    <dgm:pt modelId="{7F6C0738-CB56-472C-824A-1B9EDD99F951}" type="pres">
      <dgm:prSet presAssocID="{6BC08DA5-E063-4528-9238-2675A4959553}" presName="sp" presStyleCnt="0"/>
      <dgm:spPr/>
    </dgm:pt>
    <dgm:pt modelId="{580D604A-19EC-458F-A3DF-68794AACF51F}" type="pres">
      <dgm:prSet presAssocID="{73F0070D-2343-4F20-9ABE-104E05797381}" presName="arrowAndChildren" presStyleCnt="0"/>
      <dgm:spPr/>
    </dgm:pt>
    <dgm:pt modelId="{5E3008CB-01B3-46D4-AD04-21EA9AB4D32A}" type="pres">
      <dgm:prSet presAssocID="{73F0070D-2343-4F20-9ABE-104E05797381}" presName="parentTextArrow" presStyleLbl="node1" presStyleIdx="2" presStyleCnt="3"/>
      <dgm:spPr/>
    </dgm:pt>
  </dgm:ptLst>
  <dgm:cxnLst>
    <dgm:cxn modelId="{1C38B038-236D-4D46-AC02-E361C1F66577}" type="presOf" srcId="{C34CB3B2-C5E5-4D61-91CA-292D9303CCAF}" destId="{98EDC6ED-8270-4370-A8F5-FDADD431681E}" srcOrd="0" destOrd="0" presId="urn:microsoft.com/office/officeart/2005/8/layout/process4"/>
    <dgm:cxn modelId="{2C88F05B-DD57-437C-A0D4-85C9C5A94420}" type="presOf" srcId="{46FAC237-BEED-4B0B-9CD8-6936F36888A9}" destId="{05E57DDB-2AFB-4972-B330-149D901AB6DF}" srcOrd="0" destOrd="0" presId="urn:microsoft.com/office/officeart/2005/8/layout/process4"/>
    <dgm:cxn modelId="{30C3F15C-443F-468F-9DA7-4D7299DBA9FE}" srcId="{C34CB3B2-C5E5-4D61-91CA-292D9303CCAF}" destId="{0B4C2DA7-42C1-46D9-BF03-E04B92AD85F9}" srcOrd="2" destOrd="0" parTransId="{7D7E4A45-D39A-4D27-AAEC-D5DD216DC0B0}" sibTransId="{3C2FD2C4-EA5A-43EC-B73B-9C1C4680477D}"/>
    <dgm:cxn modelId="{EB37B467-6025-4AC2-A64F-0DC9C09A7F7B}" type="presOf" srcId="{73F0070D-2343-4F20-9ABE-104E05797381}" destId="{5E3008CB-01B3-46D4-AD04-21EA9AB4D32A}" srcOrd="0" destOrd="0" presId="urn:microsoft.com/office/officeart/2005/8/layout/process4"/>
    <dgm:cxn modelId="{4FF76F57-8840-45E9-BD2D-BF66ACD80C37}" srcId="{C34CB3B2-C5E5-4D61-91CA-292D9303CCAF}" destId="{46FAC237-BEED-4B0B-9CD8-6936F36888A9}" srcOrd="1" destOrd="0" parTransId="{57DD4BCA-AFA8-4D59-93A6-5F911CC1DA58}" sibTransId="{92AC3DCC-B00B-43DB-8AEF-AEBABF7F0A78}"/>
    <dgm:cxn modelId="{BE97F2D7-CC9C-48BA-852C-0919C687EEF4}" type="presOf" srcId="{0B4C2DA7-42C1-46D9-BF03-E04B92AD85F9}" destId="{35592DE3-FBD9-4C9E-8293-DF02B5F7CAA4}" srcOrd="0" destOrd="0" presId="urn:microsoft.com/office/officeart/2005/8/layout/process4"/>
    <dgm:cxn modelId="{9920F8F4-61DE-4FB9-9E75-8DD17F8E68B8}" srcId="{C34CB3B2-C5E5-4D61-91CA-292D9303CCAF}" destId="{73F0070D-2343-4F20-9ABE-104E05797381}" srcOrd="0" destOrd="0" parTransId="{1E4EAA69-2E33-47DD-8F5E-A795CF46CEBC}" sibTransId="{6BC08DA5-E063-4528-9238-2675A4959553}"/>
    <dgm:cxn modelId="{B69A103D-63B1-46F9-A840-DA6052841162}" type="presParOf" srcId="{98EDC6ED-8270-4370-A8F5-FDADD431681E}" destId="{6C1D1BC2-663B-4610-9576-93D8BE84033A}" srcOrd="0" destOrd="0" presId="urn:microsoft.com/office/officeart/2005/8/layout/process4"/>
    <dgm:cxn modelId="{4121CA2C-722C-4BD4-944C-32D2633E1099}" type="presParOf" srcId="{6C1D1BC2-663B-4610-9576-93D8BE84033A}" destId="{35592DE3-FBD9-4C9E-8293-DF02B5F7CAA4}" srcOrd="0" destOrd="0" presId="urn:microsoft.com/office/officeart/2005/8/layout/process4"/>
    <dgm:cxn modelId="{93388058-14F5-4F76-9B29-A7337CDC16CC}" type="presParOf" srcId="{98EDC6ED-8270-4370-A8F5-FDADD431681E}" destId="{70EF806F-1AD2-46E3-BE62-F330EFED1BA0}" srcOrd="1" destOrd="0" presId="urn:microsoft.com/office/officeart/2005/8/layout/process4"/>
    <dgm:cxn modelId="{093CC57D-E4DA-4D2D-B9D7-898CCCB4DF36}" type="presParOf" srcId="{98EDC6ED-8270-4370-A8F5-FDADD431681E}" destId="{8BBC3C83-D339-4C45-892A-84CBB16D0FF5}" srcOrd="2" destOrd="0" presId="urn:microsoft.com/office/officeart/2005/8/layout/process4"/>
    <dgm:cxn modelId="{FEAED587-DA6F-4E1E-B54F-A9C1F7CBD241}" type="presParOf" srcId="{8BBC3C83-D339-4C45-892A-84CBB16D0FF5}" destId="{05E57DDB-2AFB-4972-B330-149D901AB6DF}" srcOrd="0" destOrd="0" presId="urn:microsoft.com/office/officeart/2005/8/layout/process4"/>
    <dgm:cxn modelId="{4C51D5FE-CAC1-45BE-916D-075C63622471}" type="presParOf" srcId="{98EDC6ED-8270-4370-A8F5-FDADD431681E}" destId="{7F6C0738-CB56-472C-824A-1B9EDD99F951}" srcOrd="3" destOrd="0" presId="urn:microsoft.com/office/officeart/2005/8/layout/process4"/>
    <dgm:cxn modelId="{BA8CA290-A4B0-427D-8396-F4D3D355C16B}" type="presParOf" srcId="{98EDC6ED-8270-4370-A8F5-FDADD431681E}" destId="{580D604A-19EC-458F-A3DF-68794AACF51F}" srcOrd="4" destOrd="0" presId="urn:microsoft.com/office/officeart/2005/8/layout/process4"/>
    <dgm:cxn modelId="{3E6193BD-8E5D-4368-B6AB-F86D8D24FF51}" type="presParOf" srcId="{580D604A-19EC-458F-A3DF-68794AACF51F}" destId="{5E3008CB-01B3-46D4-AD04-21EA9AB4D32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252A482-E26B-4FAD-9D97-9DB2DEC13E4D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2D98CD8-1FA1-4D05-A35D-B130D923A6A0}">
      <dgm:prSet/>
      <dgm:spPr/>
      <dgm:t>
        <a:bodyPr/>
        <a:lstStyle/>
        <a:p>
          <a:r>
            <a:rPr lang="en-US"/>
            <a:t>Handled at Department Level</a:t>
          </a:r>
        </a:p>
      </dgm:t>
    </dgm:pt>
    <dgm:pt modelId="{F2353664-B78E-47CD-9FE8-25D6898E7934}" type="parTrans" cxnId="{2D4845D6-9094-4444-A898-799E2F5C0ED4}">
      <dgm:prSet/>
      <dgm:spPr/>
      <dgm:t>
        <a:bodyPr/>
        <a:lstStyle/>
        <a:p>
          <a:endParaRPr lang="en-US"/>
        </a:p>
      </dgm:t>
    </dgm:pt>
    <dgm:pt modelId="{DBE5F4D9-C762-4C6B-83A1-33850C937CC7}" type="sibTrans" cxnId="{2D4845D6-9094-4444-A898-799E2F5C0ED4}">
      <dgm:prSet/>
      <dgm:spPr/>
      <dgm:t>
        <a:bodyPr/>
        <a:lstStyle/>
        <a:p>
          <a:endParaRPr lang="en-US"/>
        </a:p>
      </dgm:t>
    </dgm:pt>
    <dgm:pt modelId="{3B0A442C-575D-4453-9B6E-262CFB35C2B1}">
      <dgm:prSet/>
      <dgm:spPr/>
      <dgm:t>
        <a:bodyPr/>
        <a:lstStyle/>
        <a:p>
          <a:r>
            <a:rPr lang="en-US"/>
            <a:t>Notarized charges are sent to the Department Commander</a:t>
          </a:r>
        </a:p>
      </dgm:t>
    </dgm:pt>
    <dgm:pt modelId="{A8EBEC95-25C3-4F57-BD85-9E59C0604EBE}" type="parTrans" cxnId="{B954476C-A4F9-4564-894A-7ADA0BC60B88}">
      <dgm:prSet/>
      <dgm:spPr/>
      <dgm:t>
        <a:bodyPr/>
        <a:lstStyle/>
        <a:p>
          <a:endParaRPr lang="en-US"/>
        </a:p>
      </dgm:t>
    </dgm:pt>
    <dgm:pt modelId="{E4E6CD7C-56D5-45A0-882C-04FDE3EC2464}" type="sibTrans" cxnId="{B954476C-A4F9-4564-894A-7ADA0BC60B88}">
      <dgm:prSet/>
      <dgm:spPr/>
      <dgm:t>
        <a:bodyPr/>
        <a:lstStyle/>
        <a:p>
          <a:endParaRPr lang="en-US"/>
        </a:p>
      </dgm:t>
    </dgm:pt>
    <dgm:pt modelId="{86B95C6E-D743-4205-A271-A34408C77C4A}" type="pres">
      <dgm:prSet presAssocID="{5252A482-E26B-4FAD-9D97-9DB2DEC13E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0D56227-A02F-4C57-9D27-4251063135C9}" type="pres">
      <dgm:prSet presAssocID="{72D98CD8-1FA1-4D05-A35D-B130D923A6A0}" presName="hierRoot1" presStyleCnt="0"/>
      <dgm:spPr/>
    </dgm:pt>
    <dgm:pt modelId="{B9E586A2-D5A8-4F7E-9ABA-858916891422}" type="pres">
      <dgm:prSet presAssocID="{72D98CD8-1FA1-4D05-A35D-B130D923A6A0}" presName="composite" presStyleCnt="0"/>
      <dgm:spPr/>
    </dgm:pt>
    <dgm:pt modelId="{596149E6-2A6A-493B-AF82-44FEF8379106}" type="pres">
      <dgm:prSet presAssocID="{72D98CD8-1FA1-4D05-A35D-B130D923A6A0}" presName="background" presStyleLbl="node0" presStyleIdx="0" presStyleCnt="2"/>
      <dgm:spPr/>
    </dgm:pt>
    <dgm:pt modelId="{370F8CCC-DD1A-4E6B-8766-EDCF68F7C13C}" type="pres">
      <dgm:prSet presAssocID="{72D98CD8-1FA1-4D05-A35D-B130D923A6A0}" presName="text" presStyleLbl="fgAcc0" presStyleIdx="0" presStyleCnt="2">
        <dgm:presLayoutVars>
          <dgm:chPref val="3"/>
        </dgm:presLayoutVars>
      </dgm:prSet>
      <dgm:spPr/>
    </dgm:pt>
    <dgm:pt modelId="{90926B18-317F-4959-9CA1-E89B43453234}" type="pres">
      <dgm:prSet presAssocID="{72D98CD8-1FA1-4D05-A35D-B130D923A6A0}" presName="hierChild2" presStyleCnt="0"/>
      <dgm:spPr/>
    </dgm:pt>
    <dgm:pt modelId="{7F77B033-3767-49EA-9085-03849203CC5D}" type="pres">
      <dgm:prSet presAssocID="{3B0A442C-575D-4453-9B6E-262CFB35C2B1}" presName="hierRoot1" presStyleCnt="0"/>
      <dgm:spPr/>
    </dgm:pt>
    <dgm:pt modelId="{A249EAAF-18C9-42D8-B2B9-72B8BD3F03B5}" type="pres">
      <dgm:prSet presAssocID="{3B0A442C-575D-4453-9B6E-262CFB35C2B1}" presName="composite" presStyleCnt="0"/>
      <dgm:spPr/>
    </dgm:pt>
    <dgm:pt modelId="{26AE4901-457C-47FE-B43E-01D599B95BE1}" type="pres">
      <dgm:prSet presAssocID="{3B0A442C-575D-4453-9B6E-262CFB35C2B1}" presName="background" presStyleLbl="node0" presStyleIdx="1" presStyleCnt="2"/>
      <dgm:spPr/>
    </dgm:pt>
    <dgm:pt modelId="{AFE02C3C-A07B-4190-884A-40295F2154F9}" type="pres">
      <dgm:prSet presAssocID="{3B0A442C-575D-4453-9B6E-262CFB35C2B1}" presName="text" presStyleLbl="fgAcc0" presStyleIdx="1" presStyleCnt="2">
        <dgm:presLayoutVars>
          <dgm:chPref val="3"/>
        </dgm:presLayoutVars>
      </dgm:prSet>
      <dgm:spPr/>
    </dgm:pt>
    <dgm:pt modelId="{FC1D751D-0314-43CE-8715-C71C4739CA92}" type="pres">
      <dgm:prSet presAssocID="{3B0A442C-575D-4453-9B6E-262CFB35C2B1}" presName="hierChild2" presStyleCnt="0"/>
      <dgm:spPr/>
    </dgm:pt>
  </dgm:ptLst>
  <dgm:cxnLst>
    <dgm:cxn modelId="{FD8E0B25-019C-45BD-BBFC-23C19FCCE0F3}" type="presOf" srcId="{72D98CD8-1FA1-4D05-A35D-B130D923A6A0}" destId="{370F8CCC-DD1A-4E6B-8766-EDCF68F7C13C}" srcOrd="0" destOrd="0" presId="urn:microsoft.com/office/officeart/2005/8/layout/hierarchy1"/>
    <dgm:cxn modelId="{B954476C-A4F9-4564-894A-7ADA0BC60B88}" srcId="{5252A482-E26B-4FAD-9D97-9DB2DEC13E4D}" destId="{3B0A442C-575D-4453-9B6E-262CFB35C2B1}" srcOrd="1" destOrd="0" parTransId="{A8EBEC95-25C3-4F57-BD85-9E59C0604EBE}" sibTransId="{E4E6CD7C-56D5-45A0-882C-04FDE3EC2464}"/>
    <dgm:cxn modelId="{2DAF3EC5-1682-4B80-90D4-A79897E63E92}" type="presOf" srcId="{3B0A442C-575D-4453-9B6E-262CFB35C2B1}" destId="{AFE02C3C-A07B-4190-884A-40295F2154F9}" srcOrd="0" destOrd="0" presId="urn:microsoft.com/office/officeart/2005/8/layout/hierarchy1"/>
    <dgm:cxn modelId="{2D4845D6-9094-4444-A898-799E2F5C0ED4}" srcId="{5252A482-E26B-4FAD-9D97-9DB2DEC13E4D}" destId="{72D98CD8-1FA1-4D05-A35D-B130D923A6A0}" srcOrd="0" destOrd="0" parTransId="{F2353664-B78E-47CD-9FE8-25D6898E7934}" sibTransId="{DBE5F4D9-C762-4C6B-83A1-33850C937CC7}"/>
    <dgm:cxn modelId="{7C161DED-5421-46DE-94BE-0A3D0B07C5C5}" type="presOf" srcId="{5252A482-E26B-4FAD-9D97-9DB2DEC13E4D}" destId="{86B95C6E-D743-4205-A271-A34408C77C4A}" srcOrd="0" destOrd="0" presId="urn:microsoft.com/office/officeart/2005/8/layout/hierarchy1"/>
    <dgm:cxn modelId="{2C6F9BD6-2762-4288-9018-BD26C03B2059}" type="presParOf" srcId="{86B95C6E-D743-4205-A271-A34408C77C4A}" destId="{40D56227-A02F-4C57-9D27-4251063135C9}" srcOrd="0" destOrd="0" presId="urn:microsoft.com/office/officeart/2005/8/layout/hierarchy1"/>
    <dgm:cxn modelId="{AB53DCD2-F8E5-4C6D-80A5-A2473CD1484C}" type="presParOf" srcId="{40D56227-A02F-4C57-9D27-4251063135C9}" destId="{B9E586A2-D5A8-4F7E-9ABA-858916891422}" srcOrd="0" destOrd="0" presId="urn:microsoft.com/office/officeart/2005/8/layout/hierarchy1"/>
    <dgm:cxn modelId="{04FAB2E6-54E4-476C-9493-0253C6CE5A8C}" type="presParOf" srcId="{B9E586A2-D5A8-4F7E-9ABA-858916891422}" destId="{596149E6-2A6A-493B-AF82-44FEF8379106}" srcOrd="0" destOrd="0" presId="urn:microsoft.com/office/officeart/2005/8/layout/hierarchy1"/>
    <dgm:cxn modelId="{081CFEC2-77AD-4AD3-AFE9-C4AEBB08253B}" type="presParOf" srcId="{B9E586A2-D5A8-4F7E-9ABA-858916891422}" destId="{370F8CCC-DD1A-4E6B-8766-EDCF68F7C13C}" srcOrd="1" destOrd="0" presId="urn:microsoft.com/office/officeart/2005/8/layout/hierarchy1"/>
    <dgm:cxn modelId="{5E01B473-937D-49A0-9787-D5F5896B1E54}" type="presParOf" srcId="{40D56227-A02F-4C57-9D27-4251063135C9}" destId="{90926B18-317F-4959-9CA1-E89B43453234}" srcOrd="1" destOrd="0" presId="urn:microsoft.com/office/officeart/2005/8/layout/hierarchy1"/>
    <dgm:cxn modelId="{C123A59B-5B89-48AC-A8F3-7C6F247C2E00}" type="presParOf" srcId="{86B95C6E-D743-4205-A271-A34408C77C4A}" destId="{7F77B033-3767-49EA-9085-03849203CC5D}" srcOrd="1" destOrd="0" presId="urn:microsoft.com/office/officeart/2005/8/layout/hierarchy1"/>
    <dgm:cxn modelId="{92D4E5AB-0EC1-46F4-82EB-89F234BE38DD}" type="presParOf" srcId="{7F77B033-3767-49EA-9085-03849203CC5D}" destId="{A249EAAF-18C9-42D8-B2B9-72B8BD3F03B5}" srcOrd="0" destOrd="0" presId="urn:microsoft.com/office/officeart/2005/8/layout/hierarchy1"/>
    <dgm:cxn modelId="{B4C5A17E-3459-4898-9230-92C1A40D95CE}" type="presParOf" srcId="{A249EAAF-18C9-42D8-B2B9-72B8BD3F03B5}" destId="{26AE4901-457C-47FE-B43E-01D599B95BE1}" srcOrd="0" destOrd="0" presId="urn:microsoft.com/office/officeart/2005/8/layout/hierarchy1"/>
    <dgm:cxn modelId="{497C235E-4401-44BD-8FDB-7881C0878D6A}" type="presParOf" srcId="{A249EAAF-18C9-42D8-B2B9-72B8BD3F03B5}" destId="{AFE02C3C-A07B-4190-884A-40295F2154F9}" srcOrd="1" destOrd="0" presId="urn:microsoft.com/office/officeart/2005/8/layout/hierarchy1"/>
    <dgm:cxn modelId="{F0DF43F2-3F14-4E21-A89C-CD230BE89D8F}" type="presParOf" srcId="{7F77B033-3767-49EA-9085-03849203CC5D}" destId="{FC1D751D-0314-43CE-8715-C71C4739CA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0D9C85A-EDD1-4F3A-A501-B93293970758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A5C3BCB-243F-4491-934E-E7A138B5B5A9}">
      <dgm:prSet/>
      <dgm:spPr/>
      <dgm:t>
        <a:bodyPr/>
        <a:lstStyle/>
        <a:p>
          <a:r>
            <a:rPr lang="en-US"/>
            <a:t>Commander forwards charges to Department Commander</a:t>
          </a:r>
        </a:p>
      </dgm:t>
    </dgm:pt>
    <dgm:pt modelId="{2306FCA8-AFFD-4DCE-9406-5EACF69E3EE5}" type="parTrans" cxnId="{6C604B43-67E2-4649-B415-BBC8D94F12EA}">
      <dgm:prSet/>
      <dgm:spPr/>
      <dgm:t>
        <a:bodyPr/>
        <a:lstStyle/>
        <a:p>
          <a:endParaRPr lang="en-US"/>
        </a:p>
      </dgm:t>
    </dgm:pt>
    <dgm:pt modelId="{3A53467F-39A0-4529-B21B-E64DA43C7F65}" type="sibTrans" cxnId="{6C604B43-67E2-4649-B415-BBC8D94F12EA}">
      <dgm:prSet/>
      <dgm:spPr/>
      <dgm:t>
        <a:bodyPr/>
        <a:lstStyle/>
        <a:p>
          <a:endParaRPr lang="en-US"/>
        </a:p>
      </dgm:t>
    </dgm:pt>
    <dgm:pt modelId="{AFF53057-20A9-40E6-809E-9DFBA785D400}">
      <dgm:prSet/>
      <dgm:spPr/>
      <dgm:t>
        <a:bodyPr/>
        <a:lstStyle/>
        <a:p>
          <a:r>
            <a:rPr lang="en-US"/>
            <a:t>Department Commander forwards to appropriate Subordinate Organization</a:t>
          </a:r>
        </a:p>
      </dgm:t>
    </dgm:pt>
    <dgm:pt modelId="{51E46A3C-E49A-40FD-8AC4-14170B1227FA}" type="parTrans" cxnId="{FA615243-008B-4AEB-B9A2-A407B78B39E1}">
      <dgm:prSet/>
      <dgm:spPr/>
      <dgm:t>
        <a:bodyPr/>
        <a:lstStyle/>
        <a:p>
          <a:endParaRPr lang="en-US"/>
        </a:p>
      </dgm:t>
    </dgm:pt>
    <dgm:pt modelId="{4A7F8EB2-023B-443D-9655-20190BA5DD1E}" type="sibTrans" cxnId="{FA615243-008B-4AEB-B9A2-A407B78B39E1}">
      <dgm:prSet/>
      <dgm:spPr/>
      <dgm:t>
        <a:bodyPr/>
        <a:lstStyle/>
        <a:p>
          <a:endParaRPr lang="en-US"/>
        </a:p>
      </dgm:t>
    </dgm:pt>
    <dgm:pt modelId="{1850B59A-D7D7-4082-9679-644547B8338D}" type="pres">
      <dgm:prSet presAssocID="{F0D9C85A-EDD1-4F3A-A501-B9329397075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1C086DC-AF50-49E1-9A30-381EF9AF7871}" type="pres">
      <dgm:prSet presAssocID="{5A5C3BCB-243F-4491-934E-E7A138B5B5A9}" presName="hierRoot1" presStyleCnt="0"/>
      <dgm:spPr/>
    </dgm:pt>
    <dgm:pt modelId="{36F9BC8B-5354-444E-881B-C1BC2392CE07}" type="pres">
      <dgm:prSet presAssocID="{5A5C3BCB-243F-4491-934E-E7A138B5B5A9}" presName="composite" presStyleCnt="0"/>
      <dgm:spPr/>
    </dgm:pt>
    <dgm:pt modelId="{575F4CD6-24D2-40AB-8530-B3C42FAD6857}" type="pres">
      <dgm:prSet presAssocID="{5A5C3BCB-243F-4491-934E-E7A138B5B5A9}" presName="background" presStyleLbl="node0" presStyleIdx="0" presStyleCnt="2"/>
      <dgm:spPr/>
    </dgm:pt>
    <dgm:pt modelId="{48742FB3-45E3-4516-87AC-0F9CC2343351}" type="pres">
      <dgm:prSet presAssocID="{5A5C3BCB-243F-4491-934E-E7A138B5B5A9}" presName="text" presStyleLbl="fgAcc0" presStyleIdx="0" presStyleCnt="2">
        <dgm:presLayoutVars>
          <dgm:chPref val="3"/>
        </dgm:presLayoutVars>
      </dgm:prSet>
      <dgm:spPr/>
    </dgm:pt>
    <dgm:pt modelId="{BC1EAFC7-D82D-43D9-87A0-96AF1F4128B5}" type="pres">
      <dgm:prSet presAssocID="{5A5C3BCB-243F-4491-934E-E7A138B5B5A9}" presName="hierChild2" presStyleCnt="0"/>
      <dgm:spPr/>
    </dgm:pt>
    <dgm:pt modelId="{42E50395-8C12-4599-8DD8-420B3FDEB370}" type="pres">
      <dgm:prSet presAssocID="{AFF53057-20A9-40E6-809E-9DFBA785D400}" presName="hierRoot1" presStyleCnt="0"/>
      <dgm:spPr/>
    </dgm:pt>
    <dgm:pt modelId="{A0C2D446-E64D-4A39-8B50-D66702063EBB}" type="pres">
      <dgm:prSet presAssocID="{AFF53057-20A9-40E6-809E-9DFBA785D400}" presName="composite" presStyleCnt="0"/>
      <dgm:spPr/>
    </dgm:pt>
    <dgm:pt modelId="{F9B520D4-0126-4E1B-AAE1-B053ABF20D47}" type="pres">
      <dgm:prSet presAssocID="{AFF53057-20A9-40E6-809E-9DFBA785D400}" presName="background" presStyleLbl="node0" presStyleIdx="1" presStyleCnt="2"/>
      <dgm:spPr/>
    </dgm:pt>
    <dgm:pt modelId="{7070DF9D-0FDA-4F22-90F8-87CC503D4CF3}" type="pres">
      <dgm:prSet presAssocID="{AFF53057-20A9-40E6-809E-9DFBA785D400}" presName="text" presStyleLbl="fgAcc0" presStyleIdx="1" presStyleCnt="2">
        <dgm:presLayoutVars>
          <dgm:chPref val="3"/>
        </dgm:presLayoutVars>
      </dgm:prSet>
      <dgm:spPr/>
    </dgm:pt>
    <dgm:pt modelId="{4A8EB3CD-3ADF-45BC-942F-15B2863B8F49}" type="pres">
      <dgm:prSet presAssocID="{AFF53057-20A9-40E6-809E-9DFBA785D400}" presName="hierChild2" presStyleCnt="0"/>
      <dgm:spPr/>
    </dgm:pt>
  </dgm:ptLst>
  <dgm:cxnLst>
    <dgm:cxn modelId="{3599773D-01FC-4BAC-8981-5CC1B3891295}" type="presOf" srcId="{5A5C3BCB-243F-4491-934E-E7A138B5B5A9}" destId="{48742FB3-45E3-4516-87AC-0F9CC2343351}" srcOrd="0" destOrd="0" presId="urn:microsoft.com/office/officeart/2005/8/layout/hierarchy1"/>
    <dgm:cxn modelId="{6C604B43-67E2-4649-B415-BBC8D94F12EA}" srcId="{F0D9C85A-EDD1-4F3A-A501-B93293970758}" destId="{5A5C3BCB-243F-4491-934E-E7A138B5B5A9}" srcOrd="0" destOrd="0" parTransId="{2306FCA8-AFFD-4DCE-9406-5EACF69E3EE5}" sibTransId="{3A53467F-39A0-4529-B21B-E64DA43C7F65}"/>
    <dgm:cxn modelId="{FA615243-008B-4AEB-B9A2-A407B78B39E1}" srcId="{F0D9C85A-EDD1-4F3A-A501-B93293970758}" destId="{AFF53057-20A9-40E6-809E-9DFBA785D400}" srcOrd="1" destOrd="0" parTransId="{51E46A3C-E49A-40FD-8AC4-14170B1227FA}" sibTransId="{4A7F8EB2-023B-443D-9655-20190BA5DD1E}"/>
    <dgm:cxn modelId="{23585DA5-CD7B-4FC6-9DD7-4CE56CCA0DA4}" type="presOf" srcId="{AFF53057-20A9-40E6-809E-9DFBA785D400}" destId="{7070DF9D-0FDA-4F22-90F8-87CC503D4CF3}" srcOrd="0" destOrd="0" presId="urn:microsoft.com/office/officeart/2005/8/layout/hierarchy1"/>
    <dgm:cxn modelId="{4B8FBAB9-0A02-44DD-8323-BB0ED6DDBF11}" type="presOf" srcId="{F0D9C85A-EDD1-4F3A-A501-B93293970758}" destId="{1850B59A-D7D7-4082-9679-644547B8338D}" srcOrd="0" destOrd="0" presId="urn:microsoft.com/office/officeart/2005/8/layout/hierarchy1"/>
    <dgm:cxn modelId="{0257B2DE-460B-4DF3-8F02-49B2CF7C33CA}" type="presParOf" srcId="{1850B59A-D7D7-4082-9679-644547B8338D}" destId="{31C086DC-AF50-49E1-9A30-381EF9AF7871}" srcOrd="0" destOrd="0" presId="urn:microsoft.com/office/officeart/2005/8/layout/hierarchy1"/>
    <dgm:cxn modelId="{20808971-A855-439F-B06C-7EBA1DC0C906}" type="presParOf" srcId="{31C086DC-AF50-49E1-9A30-381EF9AF7871}" destId="{36F9BC8B-5354-444E-881B-C1BC2392CE07}" srcOrd="0" destOrd="0" presId="urn:microsoft.com/office/officeart/2005/8/layout/hierarchy1"/>
    <dgm:cxn modelId="{0153DC0C-E74F-4922-ADC1-4B94AF562180}" type="presParOf" srcId="{36F9BC8B-5354-444E-881B-C1BC2392CE07}" destId="{575F4CD6-24D2-40AB-8530-B3C42FAD6857}" srcOrd="0" destOrd="0" presId="urn:microsoft.com/office/officeart/2005/8/layout/hierarchy1"/>
    <dgm:cxn modelId="{FEC7B44C-8E24-41CE-9516-E78AC1E3CED6}" type="presParOf" srcId="{36F9BC8B-5354-444E-881B-C1BC2392CE07}" destId="{48742FB3-45E3-4516-87AC-0F9CC2343351}" srcOrd="1" destOrd="0" presId="urn:microsoft.com/office/officeart/2005/8/layout/hierarchy1"/>
    <dgm:cxn modelId="{220F3E3A-54C3-490E-AEF1-4236FAA82888}" type="presParOf" srcId="{31C086DC-AF50-49E1-9A30-381EF9AF7871}" destId="{BC1EAFC7-D82D-43D9-87A0-96AF1F4128B5}" srcOrd="1" destOrd="0" presId="urn:microsoft.com/office/officeart/2005/8/layout/hierarchy1"/>
    <dgm:cxn modelId="{E607A4C7-37FE-44B2-AF4B-1477BCA792BD}" type="presParOf" srcId="{1850B59A-D7D7-4082-9679-644547B8338D}" destId="{42E50395-8C12-4599-8DD8-420B3FDEB370}" srcOrd="1" destOrd="0" presId="urn:microsoft.com/office/officeart/2005/8/layout/hierarchy1"/>
    <dgm:cxn modelId="{1B24E98B-CCE9-492F-9DDF-9EC5D74EB1D6}" type="presParOf" srcId="{42E50395-8C12-4599-8DD8-420B3FDEB370}" destId="{A0C2D446-E64D-4A39-8B50-D66702063EBB}" srcOrd="0" destOrd="0" presId="urn:microsoft.com/office/officeart/2005/8/layout/hierarchy1"/>
    <dgm:cxn modelId="{E6B67997-9E94-4CE3-9A22-0191AD9250C3}" type="presParOf" srcId="{A0C2D446-E64D-4A39-8B50-D66702063EBB}" destId="{F9B520D4-0126-4E1B-AAE1-B053ABF20D47}" srcOrd="0" destOrd="0" presId="urn:microsoft.com/office/officeart/2005/8/layout/hierarchy1"/>
    <dgm:cxn modelId="{BDE85B1D-C156-44C7-8C91-19864FF1D1CF}" type="presParOf" srcId="{A0C2D446-E64D-4A39-8B50-D66702063EBB}" destId="{7070DF9D-0FDA-4F22-90F8-87CC503D4CF3}" srcOrd="1" destOrd="0" presId="urn:microsoft.com/office/officeart/2005/8/layout/hierarchy1"/>
    <dgm:cxn modelId="{8402F25B-8411-4F85-940D-5F44EE2A2932}" type="presParOf" srcId="{42E50395-8C12-4599-8DD8-420B3FDEB370}" destId="{4A8EB3CD-3ADF-45BC-942F-15B2863B8F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E49D054-4A2E-496C-9BC6-6CDC01441B68}" type="doc">
      <dgm:prSet loTypeId="urn:microsoft.com/office/officeart/2005/8/layout/hierarchy1" loCatId="hierarchy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FB5266D-7C43-4606-957D-8443B299D0CA}">
      <dgm:prSet/>
      <dgm:spPr/>
      <dgm:t>
        <a:bodyPr/>
        <a:lstStyle/>
        <a:p>
          <a:r>
            <a:rPr lang="en-US"/>
            <a:t>Category A charges cannot be filed against an AMVET by a subordinate organization member</a:t>
          </a:r>
        </a:p>
      </dgm:t>
    </dgm:pt>
    <dgm:pt modelId="{6683A604-D67E-48DB-9EFE-899BBC4A9F15}" type="parTrans" cxnId="{37F38732-4CD4-4C13-8B4D-D05FDF159DBD}">
      <dgm:prSet/>
      <dgm:spPr/>
      <dgm:t>
        <a:bodyPr/>
        <a:lstStyle/>
        <a:p>
          <a:endParaRPr lang="en-US"/>
        </a:p>
      </dgm:t>
    </dgm:pt>
    <dgm:pt modelId="{C8B7FD95-DF6B-45D4-A92C-3F507A3DA0A4}" type="sibTrans" cxnId="{37F38732-4CD4-4C13-8B4D-D05FDF159DBD}">
      <dgm:prSet/>
      <dgm:spPr/>
      <dgm:t>
        <a:bodyPr/>
        <a:lstStyle/>
        <a:p>
          <a:endParaRPr lang="en-US"/>
        </a:p>
      </dgm:t>
    </dgm:pt>
    <dgm:pt modelId="{853420F6-823B-485D-9A5E-BB6E6E1E1A7A}">
      <dgm:prSet/>
      <dgm:spPr/>
      <dgm:t>
        <a:bodyPr/>
        <a:lstStyle/>
        <a:p>
          <a:r>
            <a:rPr lang="en-US"/>
            <a:t>Subordinate organization members can file charges for violation of House Rules</a:t>
          </a:r>
        </a:p>
      </dgm:t>
    </dgm:pt>
    <dgm:pt modelId="{074B889A-E367-43C2-8671-B9FD8EF3FF98}" type="parTrans" cxnId="{9ACDCA25-C9D6-4D0B-8794-35499153D771}">
      <dgm:prSet/>
      <dgm:spPr/>
      <dgm:t>
        <a:bodyPr/>
        <a:lstStyle/>
        <a:p>
          <a:endParaRPr lang="en-US"/>
        </a:p>
      </dgm:t>
    </dgm:pt>
    <dgm:pt modelId="{148BB0B8-698B-42FA-865E-807A5755CA11}" type="sibTrans" cxnId="{9ACDCA25-C9D6-4D0B-8794-35499153D771}">
      <dgm:prSet/>
      <dgm:spPr/>
      <dgm:t>
        <a:bodyPr/>
        <a:lstStyle/>
        <a:p>
          <a:endParaRPr lang="en-US"/>
        </a:p>
      </dgm:t>
    </dgm:pt>
    <dgm:pt modelId="{042C6048-BF47-4A48-AD76-8A0A9B7ED7DC}" type="pres">
      <dgm:prSet presAssocID="{0E49D054-4A2E-496C-9BC6-6CDC01441B6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2E7771-FA11-4F2D-A5B7-39A7B67D75DC}" type="pres">
      <dgm:prSet presAssocID="{9FB5266D-7C43-4606-957D-8443B299D0CA}" presName="hierRoot1" presStyleCnt="0"/>
      <dgm:spPr/>
    </dgm:pt>
    <dgm:pt modelId="{FDA9874E-83DC-4E71-A2C6-CB5E7539AB7C}" type="pres">
      <dgm:prSet presAssocID="{9FB5266D-7C43-4606-957D-8443B299D0CA}" presName="composite" presStyleCnt="0"/>
      <dgm:spPr/>
    </dgm:pt>
    <dgm:pt modelId="{25DD6084-5DE2-4967-AB4F-398680C695D1}" type="pres">
      <dgm:prSet presAssocID="{9FB5266D-7C43-4606-957D-8443B299D0CA}" presName="background" presStyleLbl="node0" presStyleIdx="0" presStyleCnt="2"/>
      <dgm:spPr/>
    </dgm:pt>
    <dgm:pt modelId="{2F2FDC1E-A03C-4E64-BB54-F2B39BAD1BBB}" type="pres">
      <dgm:prSet presAssocID="{9FB5266D-7C43-4606-957D-8443B299D0CA}" presName="text" presStyleLbl="fgAcc0" presStyleIdx="0" presStyleCnt="2">
        <dgm:presLayoutVars>
          <dgm:chPref val="3"/>
        </dgm:presLayoutVars>
      </dgm:prSet>
      <dgm:spPr/>
    </dgm:pt>
    <dgm:pt modelId="{A0D2B1C1-D02B-4226-8FA5-77C8D6F20E49}" type="pres">
      <dgm:prSet presAssocID="{9FB5266D-7C43-4606-957D-8443B299D0CA}" presName="hierChild2" presStyleCnt="0"/>
      <dgm:spPr/>
    </dgm:pt>
    <dgm:pt modelId="{9A0C37B1-C04A-4DAA-A8F4-0C0FB4256EA2}" type="pres">
      <dgm:prSet presAssocID="{853420F6-823B-485D-9A5E-BB6E6E1E1A7A}" presName="hierRoot1" presStyleCnt="0"/>
      <dgm:spPr/>
    </dgm:pt>
    <dgm:pt modelId="{BF8CB780-FE50-460D-BF56-ADFF8997001A}" type="pres">
      <dgm:prSet presAssocID="{853420F6-823B-485D-9A5E-BB6E6E1E1A7A}" presName="composite" presStyleCnt="0"/>
      <dgm:spPr/>
    </dgm:pt>
    <dgm:pt modelId="{EFACAB21-83FE-4CED-8168-B2E40B7C9829}" type="pres">
      <dgm:prSet presAssocID="{853420F6-823B-485D-9A5E-BB6E6E1E1A7A}" presName="background" presStyleLbl="node0" presStyleIdx="1" presStyleCnt="2"/>
      <dgm:spPr/>
    </dgm:pt>
    <dgm:pt modelId="{F03497A1-2FAB-4EE7-A58F-E98AFF594899}" type="pres">
      <dgm:prSet presAssocID="{853420F6-823B-485D-9A5E-BB6E6E1E1A7A}" presName="text" presStyleLbl="fgAcc0" presStyleIdx="1" presStyleCnt="2">
        <dgm:presLayoutVars>
          <dgm:chPref val="3"/>
        </dgm:presLayoutVars>
      </dgm:prSet>
      <dgm:spPr/>
    </dgm:pt>
    <dgm:pt modelId="{7654714C-89D9-4221-8127-DDD8E44298B5}" type="pres">
      <dgm:prSet presAssocID="{853420F6-823B-485D-9A5E-BB6E6E1E1A7A}" presName="hierChild2" presStyleCnt="0"/>
      <dgm:spPr/>
    </dgm:pt>
  </dgm:ptLst>
  <dgm:cxnLst>
    <dgm:cxn modelId="{9ACDCA25-C9D6-4D0B-8794-35499153D771}" srcId="{0E49D054-4A2E-496C-9BC6-6CDC01441B68}" destId="{853420F6-823B-485D-9A5E-BB6E6E1E1A7A}" srcOrd="1" destOrd="0" parTransId="{074B889A-E367-43C2-8671-B9FD8EF3FF98}" sibTransId="{148BB0B8-698B-42FA-865E-807A5755CA11}"/>
    <dgm:cxn modelId="{37F38732-4CD4-4C13-8B4D-D05FDF159DBD}" srcId="{0E49D054-4A2E-496C-9BC6-6CDC01441B68}" destId="{9FB5266D-7C43-4606-957D-8443B299D0CA}" srcOrd="0" destOrd="0" parTransId="{6683A604-D67E-48DB-9EFE-899BBC4A9F15}" sibTransId="{C8B7FD95-DF6B-45D4-A92C-3F507A3DA0A4}"/>
    <dgm:cxn modelId="{6549063F-52A9-4A1E-B747-C1503B1AF119}" type="presOf" srcId="{853420F6-823B-485D-9A5E-BB6E6E1E1A7A}" destId="{F03497A1-2FAB-4EE7-A58F-E98AFF594899}" srcOrd="0" destOrd="0" presId="urn:microsoft.com/office/officeart/2005/8/layout/hierarchy1"/>
    <dgm:cxn modelId="{EBCB6396-D5BE-4BFC-AAAC-EBBFF803F9B9}" type="presOf" srcId="{0E49D054-4A2E-496C-9BC6-6CDC01441B68}" destId="{042C6048-BF47-4A48-AD76-8A0A9B7ED7DC}" srcOrd="0" destOrd="0" presId="urn:microsoft.com/office/officeart/2005/8/layout/hierarchy1"/>
    <dgm:cxn modelId="{AEA3A8D3-4794-4F1E-A670-0ACD79178C59}" type="presOf" srcId="{9FB5266D-7C43-4606-957D-8443B299D0CA}" destId="{2F2FDC1E-A03C-4E64-BB54-F2B39BAD1BBB}" srcOrd="0" destOrd="0" presId="urn:microsoft.com/office/officeart/2005/8/layout/hierarchy1"/>
    <dgm:cxn modelId="{3CC11BA6-4960-456B-92CE-EDF91570CE24}" type="presParOf" srcId="{042C6048-BF47-4A48-AD76-8A0A9B7ED7DC}" destId="{772E7771-FA11-4F2D-A5B7-39A7B67D75DC}" srcOrd="0" destOrd="0" presId="urn:microsoft.com/office/officeart/2005/8/layout/hierarchy1"/>
    <dgm:cxn modelId="{E481AD30-5A0E-4540-9908-6AA4152E690A}" type="presParOf" srcId="{772E7771-FA11-4F2D-A5B7-39A7B67D75DC}" destId="{FDA9874E-83DC-4E71-A2C6-CB5E7539AB7C}" srcOrd="0" destOrd="0" presId="urn:microsoft.com/office/officeart/2005/8/layout/hierarchy1"/>
    <dgm:cxn modelId="{A7D3CC4E-6403-4513-B3B8-BBD4118CDAA3}" type="presParOf" srcId="{FDA9874E-83DC-4E71-A2C6-CB5E7539AB7C}" destId="{25DD6084-5DE2-4967-AB4F-398680C695D1}" srcOrd="0" destOrd="0" presId="urn:microsoft.com/office/officeart/2005/8/layout/hierarchy1"/>
    <dgm:cxn modelId="{5BE0E32E-4DF0-4E67-BB86-7491D3848375}" type="presParOf" srcId="{FDA9874E-83DC-4E71-A2C6-CB5E7539AB7C}" destId="{2F2FDC1E-A03C-4E64-BB54-F2B39BAD1BBB}" srcOrd="1" destOrd="0" presId="urn:microsoft.com/office/officeart/2005/8/layout/hierarchy1"/>
    <dgm:cxn modelId="{26FC5CB3-5868-4FC0-9B04-3C2D795999BC}" type="presParOf" srcId="{772E7771-FA11-4F2D-A5B7-39A7B67D75DC}" destId="{A0D2B1C1-D02B-4226-8FA5-77C8D6F20E49}" srcOrd="1" destOrd="0" presId="urn:microsoft.com/office/officeart/2005/8/layout/hierarchy1"/>
    <dgm:cxn modelId="{57DD1F33-D195-4E55-8127-E841CE9634E7}" type="presParOf" srcId="{042C6048-BF47-4A48-AD76-8A0A9B7ED7DC}" destId="{9A0C37B1-C04A-4DAA-A8F4-0C0FB4256EA2}" srcOrd="1" destOrd="0" presId="urn:microsoft.com/office/officeart/2005/8/layout/hierarchy1"/>
    <dgm:cxn modelId="{1E6EA231-0A9A-4347-84CF-46805D5CCC5B}" type="presParOf" srcId="{9A0C37B1-C04A-4DAA-A8F4-0C0FB4256EA2}" destId="{BF8CB780-FE50-460D-BF56-ADFF8997001A}" srcOrd="0" destOrd="0" presId="urn:microsoft.com/office/officeart/2005/8/layout/hierarchy1"/>
    <dgm:cxn modelId="{05882E09-593C-47BA-B8D9-4C74A2576C8E}" type="presParOf" srcId="{BF8CB780-FE50-460D-BF56-ADFF8997001A}" destId="{EFACAB21-83FE-4CED-8168-B2E40B7C9829}" srcOrd="0" destOrd="0" presId="urn:microsoft.com/office/officeart/2005/8/layout/hierarchy1"/>
    <dgm:cxn modelId="{1535728B-43A6-46FD-8BEA-68DD7EB3417E}" type="presParOf" srcId="{BF8CB780-FE50-460D-BF56-ADFF8997001A}" destId="{F03497A1-2FAB-4EE7-A58F-E98AFF594899}" srcOrd="1" destOrd="0" presId="urn:microsoft.com/office/officeart/2005/8/layout/hierarchy1"/>
    <dgm:cxn modelId="{FC91BCA2-8B45-406A-B26C-5780B4988C33}" type="presParOf" srcId="{9A0C37B1-C04A-4DAA-A8F4-0C0FB4256EA2}" destId="{7654714C-89D9-4221-8127-DDD8E44298B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C5B65A4-C731-4197-BA3E-2F77C0A78C3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361CA82-1E52-413B-AC8F-8BDF4E4AC7A0}">
      <dgm:prSet/>
      <dgm:spPr/>
      <dgm:t>
        <a:bodyPr/>
        <a:lstStyle/>
        <a:p>
          <a:r>
            <a:rPr lang="en-US"/>
            <a:t>Keep written records</a:t>
          </a:r>
        </a:p>
      </dgm:t>
    </dgm:pt>
    <dgm:pt modelId="{B9845F81-730C-41AA-854C-1ECECA6465F6}" type="parTrans" cxnId="{1D29A0DD-DE2D-400F-A41E-77324BBD0205}">
      <dgm:prSet/>
      <dgm:spPr/>
      <dgm:t>
        <a:bodyPr/>
        <a:lstStyle/>
        <a:p>
          <a:endParaRPr lang="en-US"/>
        </a:p>
      </dgm:t>
    </dgm:pt>
    <dgm:pt modelId="{444DAF65-BC6F-47EE-9024-A6879228706D}" type="sibTrans" cxnId="{1D29A0DD-DE2D-400F-A41E-77324BBD0205}">
      <dgm:prSet/>
      <dgm:spPr/>
      <dgm:t>
        <a:bodyPr/>
        <a:lstStyle/>
        <a:p>
          <a:endParaRPr lang="en-US"/>
        </a:p>
      </dgm:t>
    </dgm:pt>
    <dgm:pt modelId="{CE55DD0F-8DEE-4205-9EBB-F956542B9090}">
      <dgm:prSet/>
      <dgm:spPr/>
      <dgm:t>
        <a:bodyPr/>
        <a:lstStyle/>
        <a:p>
          <a:r>
            <a:rPr lang="en-US"/>
            <a:t>Communicate in writing with the accused and accuser</a:t>
          </a:r>
        </a:p>
      </dgm:t>
    </dgm:pt>
    <dgm:pt modelId="{A81BDC0E-C1F6-4082-A860-CFD8870CC33E}" type="parTrans" cxnId="{CAD8B23A-37B5-4306-9B14-097AEA7BF740}">
      <dgm:prSet/>
      <dgm:spPr/>
      <dgm:t>
        <a:bodyPr/>
        <a:lstStyle/>
        <a:p>
          <a:endParaRPr lang="en-US"/>
        </a:p>
      </dgm:t>
    </dgm:pt>
    <dgm:pt modelId="{642DC817-FF9A-457F-9C69-9F718954DD42}" type="sibTrans" cxnId="{CAD8B23A-37B5-4306-9B14-097AEA7BF740}">
      <dgm:prSet/>
      <dgm:spPr/>
      <dgm:t>
        <a:bodyPr/>
        <a:lstStyle/>
        <a:p>
          <a:endParaRPr lang="en-US"/>
        </a:p>
      </dgm:t>
    </dgm:pt>
    <dgm:pt modelId="{17F0AF85-5538-4BCD-892E-241EB6344090}">
      <dgm:prSet/>
      <dgm:spPr/>
      <dgm:t>
        <a:bodyPr/>
        <a:lstStyle/>
        <a:p>
          <a:r>
            <a:rPr lang="en-US"/>
            <a:t>Investigation results in writing</a:t>
          </a:r>
        </a:p>
      </dgm:t>
    </dgm:pt>
    <dgm:pt modelId="{8884C56C-BC7D-475E-9EBE-4A67CEEEB7F9}" type="parTrans" cxnId="{1B663CE5-1781-4AE5-8B2E-81E70C459E09}">
      <dgm:prSet/>
      <dgm:spPr/>
      <dgm:t>
        <a:bodyPr/>
        <a:lstStyle/>
        <a:p>
          <a:endParaRPr lang="en-US"/>
        </a:p>
      </dgm:t>
    </dgm:pt>
    <dgm:pt modelId="{4428026C-F11A-41E2-B997-654D3DF4B188}" type="sibTrans" cxnId="{1B663CE5-1781-4AE5-8B2E-81E70C459E09}">
      <dgm:prSet/>
      <dgm:spPr/>
      <dgm:t>
        <a:bodyPr/>
        <a:lstStyle/>
        <a:p>
          <a:endParaRPr lang="en-US"/>
        </a:p>
      </dgm:t>
    </dgm:pt>
    <dgm:pt modelId="{4C1919F1-4680-4440-8E48-C686F21FD6A0}">
      <dgm:prSet/>
      <dgm:spPr/>
      <dgm:t>
        <a:bodyPr/>
        <a:lstStyle/>
        <a:p>
          <a:r>
            <a:rPr lang="en-US"/>
            <a:t>Include a timeline with dates and times of all conversations and actions</a:t>
          </a:r>
        </a:p>
      </dgm:t>
    </dgm:pt>
    <dgm:pt modelId="{7B94BB75-86DB-47AC-AEC9-FAAD6735DB17}" type="parTrans" cxnId="{CB02B521-433B-44AD-A919-B7DE78A33FA8}">
      <dgm:prSet/>
      <dgm:spPr/>
      <dgm:t>
        <a:bodyPr/>
        <a:lstStyle/>
        <a:p>
          <a:endParaRPr lang="en-US"/>
        </a:p>
      </dgm:t>
    </dgm:pt>
    <dgm:pt modelId="{DD24BA05-627E-4821-9412-1C092B354BDC}" type="sibTrans" cxnId="{CB02B521-433B-44AD-A919-B7DE78A33FA8}">
      <dgm:prSet/>
      <dgm:spPr/>
      <dgm:t>
        <a:bodyPr/>
        <a:lstStyle/>
        <a:p>
          <a:endParaRPr lang="en-US"/>
        </a:p>
      </dgm:t>
    </dgm:pt>
    <dgm:pt modelId="{EAFD3EAC-C2E9-4FAD-90F7-B1A696279705}">
      <dgm:prSet/>
      <dgm:spPr/>
      <dgm:t>
        <a:bodyPr/>
        <a:lstStyle/>
        <a:p>
          <a:r>
            <a:rPr lang="en-US"/>
            <a:t>Maintain records securely for a minimum for two years following the end of all appeals</a:t>
          </a:r>
        </a:p>
      </dgm:t>
    </dgm:pt>
    <dgm:pt modelId="{431B23AB-8E2E-4204-91FD-81DD86A8F90F}" type="parTrans" cxnId="{E5AA7F81-B3BE-48BF-A09C-98B2DBEBCB85}">
      <dgm:prSet/>
      <dgm:spPr/>
      <dgm:t>
        <a:bodyPr/>
        <a:lstStyle/>
        <a:p>
          <a:endParaRPr lang="en-US"/>
        </a:p>
      </dgm:t>
    </dgm:pt>
    <dgm:pt modelId="{E10EF96A-076F-4258-BFF7-4CADF38ED659}" type="sibTrans" cxnId="{E5AA7F81-B3BE-48BF-A09C-98B2DBEBCB85}">
      <dgm:prSet/>
      <dgm:spPr/>
      <dgm:t>
        <a:bodyPr/>
        <a:lstStyle/>
        <a:p>
          <a:endParaRPr lang="en-US"/>
        </a:p>
      </dgm:t>
    </dgm:pt>
    <dgm:pt modelId="{502E487D-B595-4625-A414-6CE63BF38DBD}" type="pres">
      <dgm:prSet presAssocID="{BC5B65A4-C731-4197-BA3E-2F77C0A78C3D}" presName="root" presStyleCnt="0">
        <dgm:presLayoutVars>
          <dgm:dir/>
          <dgm:resizeHandles val="exact"/>
        </dgm:presLayoutVars>
      </dgm:prSet>
      <dgm:spPr/>
    </dgm:pt>
    <dgm:pt modelId="{EED4BCFF-CE35-477A-BD09-9BAC2BFF599D}" type="pres">
      <dgm:prSet presAssocID="{C361CA82-1E52-413B-AC8F-8BDF4E4AC7A0}" presName="compNode" presStyleCnt="0"/>
      <dgm:spPr/>
    </dgm:pt>
    <dgm:pt modelId="{A1D8AFD9-2078-4243-85C5-8992399D251B}" type="pres">
      <dgm:prSet presAssocID="{C361CA82-1E52-413B-AC8F-8BDF4E4AC7A0}" presName="bgRect" presStyleLbl="bgShp" presStyleIdx="0" presStyleCnt="5"/>
      <dgm:spPr/>
    </dgm:pt>
    <dgm:pt modelId="{438B8544-9ACB-44E2-85AC-3C28EDD49BA4}" type="pres">
      <dgm:prSet presAssocID="{C361CA82-1E52-413B-AC8F-8BDF4E4AC7A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3EF313EB-6D88-4E9B-BF61-9B90F2B501DA}" type="pres">
      <dgm:prSet presAssocID="{C361CA82-1E52-413B-AC8F-8BDF4E4AC7A0}" presName="spaceRect" presStyleCnt="0"/>
      <dgm:spPr/>
    </dgm:pt>
    <dgm:pt modelId="{215F5158-9121-469C-9B1F-40F14FA54E4F}" type="pres">
      <dgm:prSet presAssocID="{C361CA82-1E52-413B-AC8F-8BDF4E4AC7A0}" presName="parTx" presStyleLbl="revTx" presStyleIdx="0" presStyleCnt="5">
        <dgm:presLayoutVars>
          <dgm:chMax val="0"/>
          <dgm:chPref val="0"/>
        </dgm:presLayoutVars>
      </dgm:prSet>
      <dgm:spPr/>
    </dgm:pt>
    <dgm:pt modelId="{D3BAF0FB-809E-4130-97F8-75A4BFEF44F0}" type="pres">
      <dgm:prSet presAssocID="{444DAF65-BC6F-47EE-9024-A6879228706D}" presName="sibTrans" presStyleCnt="0"/>
      <dgm:spPr/>
    </dgm:pt>
    <dgm:pt modelId="{2DC04ECF-FBB6-43B8-B919-6D0C44F5981E}" type="pres">
      <dgm:prSet presAssocID="{CE55DD0F-8DEE-4205-9EBB-F956542B9090}" presName="compNode" presStyleCnt="0"/>
      <dgm:spPr/>
    </dgm:pt>
    <dgm:pt modelId="{53C87F82-6ED4-42E7-AA37-D03920B631A2}" type="pres">
      <dgm:prSet presAssocID="{CE55DD0F-8DEE-4205-9EBB-F956542B9090}" presName="bgRect" presStyleLbl="bgShp" presStyleIdx="1" presStyleCnt="5"/>
      <dgm:spPr/>
    </dgm:pt>
    <dgm:pt modelId="{88DAF1D5-6DCF-4021-BFBE-31C70E7E15FD}" type="pres">
      <dgm:prSet presAssocID="{CE55DD0F-8DEE-4205-9EBB-F956542B909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60093119-CC87-4FD5-A9DA-4EB2EB4EBE64}" type="pres">
      <dgm:prSet presAssocID="{CE55DD0F-8DEE-4205-9EBB-F956542B9090}" presName="spaceRect" presStyleCnt="0"/>
      <dgm:spPr/>
    </dgm:pt>
    <dgm:pt modelId="{07311FE5-802C-40CC-A612-6E4A1EA5F5F9}" type="pres">
      <dgm:prSet presAssocID="{CE55DD0F-8DEE-4205-9EBB-F956542B9090}" presName="parTx" presStyleLbl="revTx" presStyleIdx="1" presStyleCnt="5">
        <dgm:presLayoutVars>
          <dgm:chMax val="0"/>
          <dgm:chPref val="0"/>
        </dgm:presLayoutVars>
      </dgm:prSet>
      <dgm:spPr/>
    </dgm:pt>
    <dgm:pt modelId="{2FFC5225-B00F-47DB-99DF-5EBB387F36F6}" type="pres">
      <dgm:prSet presAssocID="{642DC817-FF9A-457F-9C69-9F718954DD42}" presName="sibTrans" presStyleCnt="0"/>
      <dgm:spPr/>
    </dgm:pt>
    <dgm:pt modelId="{B59A4250-7099-430C-9612-EBB8FDC30CB2}" type="pres">
      <dgm:prSet presAssocID="{17F0AF85-5538-4BCD-892E-241EB6344090}" presName="compNode" presStyleCnt="0"/>
      <dgm:spPr/>
    </dgm:pt>
    <dgm:pt modelId="{36742B12-2816-4C71-B180-CE9E0AE82101}" type="pres">
      <dgm:prSet presAssocID="{17F0AF85-5538-4BCD-892E-241EB6344090}" presName="bgRect" presStyleLbl="bgShp" presStyleIdx="2" presStyleCnt="5"/>
      <dgm:spPr/>
    </dgm:pt>
    <dgm:pt modelId="{68264382-EEDD-4397-8E5D-A97ED78CB1C0}" type="pres">
      <dgm:prSet presAssocID="{17F0AF85-5538-4BCD-892E-241EB634409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E7FC94E3-57E6-4B81-B0C8-B517A58A5EE7}" type="pres">
      <dgm:prSet presAssocID="{17F0AF85-5538-4BCD-892E-241EB6344090}" presName="spaceRect" presStyleCnt="0"/>
      <dgm:spPr/>
    </dgm:pt>
    <dgm:pt modelId="{152359F6-10FD-4FCC-8531-CDA6F1C67466}" type="pres">
      <dgm:prSet presAssocID="{17F0AF85-5538-4BCD-892E-241EB6344090}" presName="parTx" presStyleLbl="revTx" presStyleIdx="2" presStyleCnt="5">
        <dgm:presLayoutVars>
          <dgm:chMax val="0"/>
          <dgm:chPref val="0"/>
        </dgm:presLayoutVars>
      </dgm:prSet>
      <dgm:spPr/>
    </dgm:pt>
    <dgm:pt modelId="{DCC8B0BC-CDF0-49C0-BD0E-6AE57105A0A4}" type="pres">
      <dgm:prSet presAssocID="{4428026C-F11A-41E2-B997-654D3DF4B188}" presName="sibTrans" presStyleCnt="0"/>
      <dgm:spPr/>
    </dgm:pt>
    <dgm:pt modelId="{0EE0C39C-A4A3-486E-84C3-A49FD29C8C56}" type="pres">
      <dgm:prSet presAssocID="{4C1919F1-4680-4440-8E48-C686F21FD6A0}" presName="compNode" presStyleCnt="0"/>
      <dgm:spPr/>
    </dgm:pt>
    <dgm:pt modelId="{C98B8474-C808-4972-916A-7A21CF4E0C37}" type="pres">
      <dgm:prSet presAssocID="{4C1919F1-4680-4440-8E48-C686F21FD6A0}" presName="bgRect" presStyleLbl="bgShp" presStyleIdx="3" presStyleCnt="5"/>
      <dgm:spPr/>
    </dgm:pt>
    <dgm:pt modelId="{4F1436E3-F453-4691-AF8B-272DC6B29AC7}" type="pres">
      <dgm:prSet presAssocID="{4C1919F1-4680-4440-8E48-C686F21FD6A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322E94F9-4824-4686-BBD8-5E480C21F434}" type="pres">
      <dgm:prSet presAssocID="{4C1919F1-4680-4440-8E48-C686F21FD6A0}" presName="spaceRect" presStyleCnt="0"/>
      <dgm:spPr/>
    </dgm:pt>
    <dgm:pt modelId="{155F52D8-1430-4374-B05B-D32C70C5BCDE}" type="pres">
      <dgm:prSet presAssocID="{4C1919F1-4680-4440-8E48-C686F21FD6A0}" presName="parTx" presStyleLbl="revTx" presStyleIdx="3" presStyleCnt="5">
        <dgm:presLayoutVars>
          <dgm:chMax val="0"/>
          <dgm:chPref val="0"/>
        </dgm:presLayoutVars>
      </dgm:prSet>
      <dgm:spPr/>
    </dgm:pt>
    <dgm:pt modelId="{19F99E8F-98E4-43BD-9593-675453A39C9A}" type="pres">
      <dgm:prSet presAssocID="{DD24BA05-627E-4821-9412-1C092B354BDC}" presName="sibTrans" presStyleCnt="0"/>
      <dgm:spPr/>
    </dgm:pt>
    <dgm:pt modelId="{A81903FE-8609-484C-824A-A3AB6A9602AE}" type="pres">
      <dgm:prSet presAssocID="{EAFD3EAC-C2E9-4FAD-90F7-B1A696279705}" presName="compNode" presStyleCnt="0"/>
      <dgm:spPr/>
    </dgm:pt>
    <dgm:pt modelId="{D30F1119-570D-44DF-BE53-4A6FE0169F55}" type="pres">
      <dgm:prSet presAssocID="{EAFD3EAC-C2E9-4FAD-90F7-B1A696279705}" presName="bgRect" presStyleLbl="bgShp" presStyleIdx="4" presStyleCnt="5"/>
      <dgm:spPr/>
    </dgm:pt>
    <dgm:pt modelId="{5FC5F372-6547-46B5-A3FD-ED343B44844D}" type="pres">
      <dgm:prSet presAssocID="{EAFD3EAC-C2E9-4FAD-90F7-B1A69627970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4E68C6AD-6F79-4388-A675-D5BDD0F345E2}" type="pres">
      <dgm:prSet presAssocID="{EAFD3EAC-C2E9-4FAD-90F7-B1A696279705}" presName="spaceRect" presStyleCnt="0"/>
      <dgm:spPr/>
    </dgm:pt>
    <dgm:pt modelId="{7D57B4B2-F735-43C6-B1CA-EEA46D46EC12}" type="pres">
      <dgm:prSet presAssocID="{EAFD3EAC-C2E9-4FAD-90F7-B1A69627970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B02B521-433B-44AD-A919-B7DE78A33FA8}" srcId="{BC5B65A4-C731-4197-BA3E-2F77C0A78C3D}" destId="{4C1919F1-4680-4440-8E48-C686F21FD6A0}" srcOrd="3" destOrd="0" parTransId="{7B94BB75-86DB-47AC-AEC9-FAAD6735DB17}" sibTransId="{DD24BA05-627E-4821-9412-1C092B354BDC}"/>
    <dgm:cxn modelId="{CAD8B23A-37B5-4306-9B14-097AEA7BF740}" srcId="{BC5B65A4-C731-4197-BA3E-2F77C0A78C3D}" destId="{CE55DD0F-8DEE-4205-9EBB-F956542B9090}" srcOrd="1" destOrd="0" parTransId="{A81BDC0E-C1F6-4082-A860-CFD8870CC33E}" sibTransId="{642DC817-FF9A-457F-9C69-9F718954DD42}"/>
    <dgm:cxn modelId="{61E6EA5C-4B23-4746-B07C-FF6054D5307A}" type="presOf" srcId="{4C1919F1-4680-4440-8E48-C686F21FD6A0}" destId="{155F52D8-1430-4374-B05B-D32C70C5BCDE}" srcOrd="0" destOrd="0" presId="urn:microsoft.com/office/officeart/2018/2/layout/IconVerticalSolidList"/>
    <dgm:cxn modelId="{18400264-DAF4-459D-B80B-36B0F1D670A7}" type="presOf" srcId="{BC5B65A4-C731-4197-BA3E-2F77C0A78C3D}" destId="{502E487D-B595-4625-A414-6CE63BF38DBD}" srcOrd="0" destOrd="0" presId="urn:microsoft.com/office/officeart/2018/2/layout/IconVerticalSolidList"/>
    <dgm:cxn modelId="{E5AA7F81-B3BE-48BF-A09C-98B2DBEBCB85}" srcId="{BC5B65A4-C731-4197-BA3E-2F77C0A78C3D}" destId="{EAFD3EAC-C2E9-4FAD-90F7-B1A696279705}" srcOrd="4" destOrd="0" parTransId="{431B23AB-8E2E-4204-91FD-81DD86A8F90F}" sibTransId="{E10EF96A-076F-4258-BFF7-4CADF38ED659}"/>
    <dgm:cxn modelId="{FB92368F-1054-48B6-AF4E-311E3EAFE448}" type="presOf" srcId="{EAFD3EAC-C2E9-4FAD-90F7-B1A696279705}" destId="{7D57B4B2-F735-43C6-B1CA-EEA46D46EC12}" srcOrd="0" destOrd="0" presId="urn:microsoft.com/office/officeart/2018/2/layout/IconVerticalSolidList"/>
    <dgm:cxn modelId="{CDC67DBB-6903-48D4-AFF9-F18D56D5DA57}" type="presOf" srcId="{C361CA82-1E52-413B-AC8F-8BDF4E4AC7A0}" destId="{215F5158-9121-469C-9B1F-40F14FA54E4F}" srcOrd="0" destOrd="0" presId="urn:microsoft.com/office/officeart/2018/2/layout/IconVerticalSolidList"/>
    <dgm:cxn modelId="{4AEFBED6-CCE3-40DA-AEE9-594F273534B7}" type="presOf" srcId="{17F0AF85-5538-4BCD-892E-241EB6344090}" destId="{152359F6-10FD-4FCC-8531-CDA6F1C67466}" srcOrd="0" destOrd="0" presId="urn:microsoft.com/office/officeart/2018/2/layout/IconVerticalSolidList"/>
    <dgm:cxn modelId="{1D29A0DD-DE2D-400F-A41E-77324BBD0205}" srcId="{BC5B65A4-C731-4197-BA3E-2F77C0A78C3D}" destId="{C361CA82-1E52-413B-AC8F-8BDF4E4AC7A0}" srcOrd="0" destOrd="0" parTransId="{B9845F81-730C-41AA-854C-1ECECA6465F6}" sibTransId="{444DAF65-BC6F-47EE-9024-A6879228706D}"/>
    <dgm:cxn modelId="{1B663CE5-1781-4AE5-8B2E-81E70C459E09}" srcId="{BC5B65A4-C731-4197-BA3E-2F77C0A78C3D}" destId="{17F0AF85-5538-4BCD-892E-241EB6344090}" srcOrd="2" destOrd="0" parTransId="{8884C56C-BC7D-475E-9EBE-4A67CEEEB7F9}" sibTransId="{4428026C-F11A-41E2-B997-654D3DF4B188}"/>
    <dgm:cxn modelId="{1A61DDF0-7ECA-4F78-AF08-E960810E6080}" type="presOf" srcId="{CE55DD0F-8DEE-4205-9EBB-F956542B9090}" destId="{07311FE5-802C-40CC-A612-6E4A1EA5F5F9}" srcOrd="0" destOrd="0" presId="urn:microsoft.com/office/officeart/2018/2/layout/IconVerticalSolidList"/>
    <dgm:cxn modelId="{883F8B70-58F8-4CE5-8A36-A27514B6EDB1}" type="presParOf" srcId="{502E487D-B595-4625-A414-6CE63BF38DBD}" destId="{EED4BCFF-CE35-477A-BD09-9BAC2BFF599D}" srcOrd="0" destOrd="0" presId="urn:microsoft.com/office/officeart/2018/2/layout/IconVerticalSolidList"/>
    <dgm:cxn modelId="{4F066D97-415F-42C3-8D73-FECDA4F9F852}" type="presParOf" srcId="{EED4BCFF-CE35-477A-BD09-9BAC2BFF599D}" destId="{A1D8AFD9-2078-4243-85C5-8992399D251B}" srcOrd="0" destOrd="0" presId="urn:microsoft.com/office/officeart/2018/2/layout/IconVerticalSolidList"/>
    <dgm:cxn modelId="{0C5803E2-A3FD-44FB-85A8-86432F7D819F}" type="presParOf" srcId="{EED4BCFF-CE35-477A-BD09-9BAC2BFF599D}" destId="{438B8544-9ACB-44E2-85AC-3C28EDD49BA4}" srcOrd="1" destOrd="0" presId="urn:microsoft.com/office/officeart/2018/2/layout/IconVerticalSolidList"/>
    <dgm:cxn modelId="{FAC0A68A-9D96-4001-8749-63C5790DF322}" type="presParOf" srcId="{EED4BCFF-CE35-477A-BD09-9BAC2BFF599D}" destId="{3EF313EB-6D88-4E9B-BF61-9B90F2B501DA}" srcOrd="2" destOrd="0" presId="urn:microsoft.com/office/officeart/2018/2/layout/IconVerticalSolidList"/>
    <dgm:cxn modelId="{87F831F8-BFED-47E3-89A5-1E3C7A20377B}" type="presParOf" srcId="{EED4BCFF-CE35-477A-BD09-9BAC2BFF599D}" destId="{215F5158-9121-469C-9B1F-40F14FA54E4F}" srcOrd="3" destOrd="0" presId="urn:microsoft.com/office/officeart/2018/2/layout/IconVerticalSolidList"/>
    <dgm:cxn modelId="{9C1A05BC-9374-443A-B8C9-F9021F8F28CC}" type="presParOf" srcId="{502E487D-B595-4625-A414-6CE63BF38DBD}" destId="{D3BAF0FB-809E-4130-97F8-75A4BFEF44F0}" srcOrd="1" destOrd="0" presId="urn:microsoft.com/office/officeart/2018/2/layout/IconVerticalSolidList"/>
    <dgm:cxn modelId="{F29B6446-1138-4E3A-9716-F5BBEE9B880B}" type="presParOf" srcId="{502E487D-B595-4625-A414-6CE63BF38DBD}" destId="{2DC04ECF-FBB6-43B8-B919-6D0C44F5981E}" srcOrd="2" destOrd="0" presId="urn:microsoft.com/office/officeart/2018/2/layout/IconVerticalSolidList"/>
    <dgm:cxn modelId="{6BBFF118-5FE3-4FE4-BC53-DD18AC3475EE}" type="presParOf" srcId="{2DC04ECF-FBB6-43B8-B919-6D0C44F5981E}" destId="{53C87F82-6ED4-42E7-AA37-D03920B631A2}" srcOrd="0" destOrd="0" presId="urn:microsoft.com/office/officeart/2018/2/layout/IconVerticalSolidList"/>
    <dgm:cxn modelId="{CF096F7E-6231-40F7-AAB0-85734E78EA0F}" type="presParOf" srcId="{2DC04ECF-FBB6-43B8-B919-6D0C44F5981E}" destId="{88DAF1D5-6DCF-4021-BFBE-31C70E7E15FD}" srcOrd="1" destOrd="0" presId="urn:microsoft.com/office/officeart/2018/2/layout/IconVerticalSolidList"/>
    <dgm:cxn modelId="{DEFA48BF-B196-44F5-94EB-2D37501AC80A}" type="presParOf" srcId="{2DC04ECF-FBB6-43B8-B919-6D0C44F5981E}" destId="{60093119-CC87-4FD5-A9DA-4EB2EB4EBE64}" srcOrd="2" destOrd="0" presId="urn:microsoft.com/office/officeart/2018/2/layout/IconVerticalSolidList"/>
    <dgm:cxn modelId="{7AD67AA3-5F4E-4343-952E-7B8CE42829FC}" type="presParOf" srcId="{2DC04ECF-FBB6-43B8-B919-6D0C44F5981E}" destId="{07311FE5-802C-40CC-A612-6E4A1EA5F5F9}" srcOrd="3" destOrd="0" presId="urn:microsoft.com/office/officeart/2018/2/layout/IconVerticalSolidList"/>
    <dgm:cxn modelId="{03AE5BB2-7A1D-443F-B21E-1EA0472AA665}" type="presParOf" srcId="{502E487D-B595-4625-A414-6CE63BF38DBD}" destId="{2FFC5225-B00F-47DB-99DF-5EBB387F36F6}" srcOrd="3" destOrd="0" presId="urn:microsoft.com/office/officeart/2018/2/layout/IconVerticalSolidList"/>
    <dgm:cxn modelId="{00702709-F8F8-48C7-88C2-E9654D131FAD}" type="presParOf" srcId="{502E487D-B595-4625-A414-6CE63BF38DBD}" destId="{B59A4250-7099-430C-9612-EBB8FDC30CB2}" srcOrd="4" destOrd="0" presId="urn:microsoft.com/office/officeart/2018/2/layout/IconVerticalSolidList"/>
    <dgm:cxn modelId="{2234D21F-4D64-4643-8C76-893A8B656E9C}" type="presParOf" srcId="{B59A4250-7099-430C-9612-EBB8FDC30CB2}" destId="{36742B12-2816-4C71-B180-CE9E0AE82101}" srcOrd="0" destOrd="0" presId="urn:microsoft.com/office/officeart/2018/2/layout/IconVerticalSolidList"/>
    <dgm:cxn modelId="{C3E610CC-ABEC-4BEB-8F3A-D50E4CFC0F1C}" type="presParOf" srcId="{B59A4250-7099-430C-9612-EBB8FDC30CB2}" destId="{68264382-EEDD-4397-8E5D-A97ED78CB1C0}" srcOrd="1" destOrd="0" presId="urn:microsoft.com/office/officeart/2018/2/layout/IconVerticalSolidList"/>
    <dgm:cxn modelId="{5C50BB54-3D69-47A5-A5DE-CDE14967E071}" type="presParOf" srcId="{B59A4250-7099-430C-9612-EBB8FDC30CB2}" destId="{E7FC94E3-57E6-4B81-B0C8-B517A58A5EE7}" srcOrd="2" destOrd="0" presId="urn:microsoft.com/office/officeart/2018/2/layout/IconVerticalSolidList"/>
    <dgm:cxn modelId="{9AC2989A-7198-4221-BA96-75202AEF5459}" type="presParOf" srcId="{B59A4250-7099-430C-9612-EBB8FDC30CB2}" destId="{152359F6-10FD-4FCC-8531-CDA6F1C67466}" srcOrd="3" destOrd="0" presId="urn:microsoft.com/office/officeart/2018/2/layout/IconVerticalSolidList"/>
    <dgm:cxn modelId="{B671144D-E150-4FD4-B862-DF3788734D22}" type="presParOf" srcId="{502E487D-B595-4625-A414-6CE63BF38DBD}" destId="{DCC8B0BC-CDF0-49C0-BD0E-6AE57105A0A4}" srcOrd="5" destOrd="0" presId="urn:microsoft.com/office/officeart/2018/2/layout/IconVerticalSolidList"/>
    <dgm:cxn modelId="{ED483940-DE58-4062-BD33-26F5F6FF7457}" type="presParOf" srcId="{502E487D-B595-4625-A414-6CE63BF38DBD}" destId="{0EE0C39C-A4A3-486E-84C3-A49FD29C8C56}" srcOrd="6" destOrd="0" presId="urn:microsoft.com/office/officeart/2018/2/layout/IconVerticalSolidList"/>
    <dgm:cxn modelId="{91D78FDA-0D0A-4A74-92E4-AA4B7029D43D}" type="presParOf" srcId="{0EE0C39C-A4A3-486E-84C3-A49FD29C8C56}" destId="{C98B8474-C808-4972-916A-7A21CF4E0C37}" srcOrd="0" destOrd="0" presId="urn:microsoft.com/office/officeart/2018/2/layout/IconVerticalSolidList"/>
    <dgm:cxn modelId="{5E10CA13-8F80-42A2-9D9B-EEECE1D4605C}" type="presParOf" srcId="{0EE0C39C-A4A3-486E-84C3-A49FD29C8C56}" destId="{4F1436E3-F453-4691-AF8B-272DC6B29AC7}" srcOrd="1" destOrd="0" presId="urn:microsoft.com/office/officeart/2018/2/layout/IconVerticalSolidList"/>
    <dgm:cxn modelId="{743DAD2C-9DF8-459E-8424-A0F89F57F7BA}" type="presParOf" srcId="{0EE0C39C-A4A3-486E-84C3-A49FD29C8C56}" destId="{322E94F9-4824-4686-BBD8-5E480C21F434}" srcOrd="2" destOrd="0" presId="urn:microsoft.com/office/officeart/2018/2/layout/IconVerticalSolidList"/>
    <dgm:cxn modelId="{963101C9-BAC9-4BEE-A790-9A6A9D821039}" type="presParOf" srcId="{0EE0C39C-A4A3-486E-84C3-A49FD29C8C56}" destId="{155F52D8-1430-4374-B05B-D32C70C5BCDE}" srcOrd="3" destOrd="0" presId="urn:microsoft.com/office/officeart/2018/2/layout/IconVerticalSolidList"/>
    <dgm:cxn modelId="{6339A0D7-7D70-4C78-876F-F85B2508F773}" type="presParOf" srcId="{502E487D-B595-4625-A414-6CE63BF38DBD}" destId="{19F99E8F-98E4-43BD-9593-675453A39C9A}" srcOrd="7" destOrd="0" presId="urn:microsoft.com/office/officeart/2018/2/layout/IconVerticalSolidList"/>
    <dgm:cxn modelId="{9FDD9900-5F8A-424E-8DF0-A5C7725F0E04}" type="presParOf" srcId="{502E487D-B595-4625-A414-6CE63BF38DBD}" destId="{A81903FE-8609-484C-824A-A3AB6A9602AE}" srcOrd="8" destOrd="0" presId="urn:microsoft.com/office/officeart/2018/2/layout/IconVerticalSolidList"/>
    <dgm:cxn modelId="{17633F85-07BE-44E7-96E7-515413584EBD}" type="presParOf" srcId="{A81903FE-8609-484C-824A-A3AB6A9602AE}" destId="{D30F1119-570D-44DF-BE53-4A6FE0169F55}" srcOrd="0" destOrd="0" presId="urn:microsoft.com/office/officeart/2018/2/layout/IconVerticalSolidList"/>
    <dgm:cxn modelId="{A5F2A909-03C8-458F-B29D-F45E182C8E0B}" type="presParOf" srcId="{A81903FE-8609-484C-824A-A3AB6A9602AE}" destId="{5FC5F372-6547-46B5-A3FD-ED343B44844D}" srcOrd="1" destOrd="0" presId="urn:microsoft.com/office/officeart/2018/2/layout/IconVerticalSolidList"/>
    <dgm:cxn modelId="{31AEF471-6AAD-4CAE-9152-6A14404287C5}" type="presParOf" srcId="{A81903FE-8609-484C-824A-A3AB6A9602AE}" destId="{4E68C6AD-6F79-4388-A675-D5BDD0F345E2}" srcOrd="2" destOrd="0" presId="urn:microsoft.com/office/officeart/2018/2/layout/IconVerticalSolidList"/>
    <dgm:cxn modelId="{F018AF0C-76EE-4C8C-A9AF-745DF92B9418}" type="presParOf" srcId="{A81903FE-8609-484C-824A-A3AB6A9602AE}" destId="{7D57B4B2-F735-43C6-B1CA-EEA46D46EC1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D35C9ED-BF2B-466B-AB80-12AB4AFAAC46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3BAF5D-AFCF-4321-847A-6C58FB053848}">
      <dgm:prSet/>
      <dgm:spPr/>
      <dgm:t>
        <a:bodyPr/>
        <a:lstStyle/>
        <a:p>
          <a:r>
            <a:rPr lang="en-US"/>
            <a:t>Commander has 5 days to take action on all charges</a:t>
          </a:r>
        </a:p>
      </dgm:t>
    </dgm:pt>
    <dgm:pt modelId="{12A5FCD3-E4F8-4C89-A6F2-3A4C5B1810A2}" type="parTrans" cxnId="{61B8A54B-24FB-48EC-A0D5-124FF4FEB1F6}">
      <dgm:prSet/>
      <dgm:spPr/>
      <dgm:t>
        <a:bodyPr/>
        <a:lstStyle/>
        <a:p>
          <a:endParaRPr lang="en-US"/>
        </a:p>
      </dgm:t>
    </dgm:pt>
    <dgm:pt modelId="{504E137E-3781-4FDC-AC2F-5C15FB3F81D3}" type="sibTrans" cxnId="{61B8A54B-24FB-48EC-A0D5-124FF4FEB1F6}">
      <dgm:prSet/>
      <dgm:spPr/>
      <dgm:t>
        <a:bodyPr/>
        <a:lstStyle/>
        <a:p>
          <a:endParaRPr lang="en-US"/>
        </a:p>
      </dgm:t>
    </dgm:pt>
    <dgm:pt modelId="{CFF4B6B0-2F06-467B-832E-1376E7FB4210}">
      <dgm:prSet/>
      <dgm:spPr/>
      <dgm:t>
        <a:bodyPr/>
        <a:lstStyle/>
        <a:p>
          <a:r>
            <a:rPr lang="en-US" dirty="0"/>
            <a:t>Determine validity of charges and take action </a:t>
          </a:r>
          <a:r>
            <a:rPr lang="en-US"/>
            <a:t>within those </a:t>
          </a:r>
          <a:r>
            <a:rPr lang="en-US" dirty="0"/>
            <a:t>5 days</a:t>
          </a:r>
        </a:p>
      </dgm:t>
    </dgm:pt>
    <dgm:pt modelId="{80582BFF-4997-4877-8EAF-81124041E9AA}" type="parTrans" cxnId="{496506A7-9545-40BB-9309-AD7DEC2D9B7B}">
      <dgm:prSet/>
      <dgm:spPr/>
      <dgm:t>
        <a:bodyPr/>
        <a:lstStyle/>
        <a:p>
          <a:endParaRPr lang="en-US"/>
        </a:p>
      </dgm:t>
    </dgm:pt>
    <dgm:pt modelId="{36F0A96F-215C-4F20-AE51-A66BAFBC9DD4}" type="sibTrans" cxnId="{496506A7-9545-40BB-9309-AD7DEC2D9B7B}">
      <dgm:prSet/>
      <dgm:spPr/>
      <dgm:t>
        <a:bodyPr/>
        <a:lstStyle/>
        <a:p>
          <a:endParaRPr lang="en-US"/>
        </a:p>
      </dgm:t>
    </dgm:pt>
    <dgm:pt modelId="{205EFE43-CDBB-4946-8DC8-7788739C5A20}">
      <dgm:prSet/>
      <dgm:spPr/>
      <dgm:t>
        <a:bodyPr/>
        <a:lstStyle/>
        <a:p>
          <a:r>
            <a:rPr lang="en-US"/>
            <a:t>Minimum of 30 days required before a hearing can take place</a:t>
          </a:r>
        </a:p>
      </dgm:t>
    </dgm:pt>
    <dgm:pt modelId="{BD117890-CB99-499A-9C7A-16C6A70A42E5}" type="parTrans" cxnId="{28A763CF-0953-4A2F-A52C-68CB8367DF8B}">
      <dgm:prSet/>
      <dgm:spPr/>
      <dgm:t>
        <a:bodyPr/>
        <a:lstStyle/>
        <a:p>
          <a:endParaRPr lang="en-US"/>
        </a:p>
      </dgm:t>
    </dgm:pt>
    <dgm:pt modelId="{D4C7140C-9EF5-4D11-8586-2E0907AF8973}" type="sibTrans" cxnId="{28A763CF-0953-4A2F-A52C-68CB8367DF8B}">
      <dgm:prSet/>
      <dgm:spPr/>
      <dgm:t>
        <a:bodyPr/>
        <a:lstStyle/>
        <a:p>
          <a:endParaRPr lang="en-US"/>
        </a:p>
      </dgm:t>
    </dgm:pt>
    <dgm:pt modelId="{FABDD3D8-96AF-48FC-BFE0-52C9D2EF2DCE}">
      <dgm:prSet/>
      <dgm:spPr/>
      <dgm:t>
        <a:bodyPr/>
        <a:lstStyle/>
        <a:p>
          <a:r>
            <a:rPr lang="en-US"/>
            <a:t>Settle matters in a timely manner </a:t>
          </a:r>
        </a:p>
      </dgm:t>
    </dgm:pt>
    <dgm:pt modelId="{D4A86F69-B05C-43A4-96B3-B64C23206C42}" type="parTrans" cxnId="{6172B6A0-20A9-4AB2-AB00-53E5853F3B01}">
      <dgm:prSet/>
      <dgm:spPr/>
      <dgm:t>
        <a:bodyPr/>
        <a:lstStyle/>
        <a:p>
          <a:endParaRPr lang="en-US"/>
        </a:p>
      </dgm:t>
    </dgm:pt>
    <dgm:pt modelId="{0CDA4D65-C04C-4DA3-B12D-0128AE4A6576}" type="sibTrans" cxnId="{6172B6A0-20A9-4AB2-AB00-53E5853F3B01}">
      <dgm:prSet/>
      <dgm:spPr/>
      <dgm:t>
        <a:bodyPr/>
        <a:lstStyle/>
        <a:p>
          <a:endParaRPr lang="en-US"/>
        </a:p>
      </dgm:t>
    </dgm:pt>
    <dgm:pt modelId="{CAFA09D1-5762-47FA-B4CA-326B615DB60D}">
      <dgm:prSet/>
      <dgm:spPr/>
      <dgm:t>
        <a:bodyPr/>
        <a:lstStyle/>
        <a:p>
          <a:r>
            <a:rPr lang="en-US"/>
            <a:t>To delay discipline is not conducive to good order and discipline</a:t>
          </a:r>
        </a:p>
      </dgm:t>
    </dgm:pt>
    <dgm:pt modelId="{588B98B4-1454-41FC-A458-DD74333D91C6}" type="parTrans" cxnId="{80A74B50-C316-46F5-A6FB-D68379406544}">
      <dgm:prSet/>
      <dgm:spPr/>
      <dgm:t>
        <a:bodyPr/>
        <a:lstStyle/>
        <a:p>
          <a:endParaRPr lang="en-US"/>
        </a:p>
      </dgm:t>
    </dgm:pt>
    <dgm:pt modelId="{3E543868-E90B-47E3-9127-4177B199FA07}" type="sibTrans" cxnId="{80A74B50-C316-46F5-A6FB-D68379406544}">
      <dgm:prSet/>
      <dgm:spPr/>
      <dgm:t>
        <a:bodyPr/>
        <a:lstStyle/>
        <a:p>
          <a:endParaRPr lang="en-US"/>
        </a:p>
      </dgm:t>
    </dgm:pt>
    <dgm:pt modelId="{9B52580C-9AFE-495D-9274-B8AB19D98DBC}">
      <dgm:prSet/>
      <dgm:spPr/>
      <dgm:t>
        <a:bodyPr/>
        <a:lstStyle/>
        <a:p>
          <a:r>
            <a:rPr lang="en-US"/>
            <a:t>Commanders are accountable for excess delays</a:t>
          </a:r>
        </a:p>
      </dgm:t>
    </dgm:pt>
    <dgm:pt modelId="{5AEFE965-C37A-4694-8A0B-C90F978258B6}" type="parTrans" cxnId="{F3683D70-2AC8-4727-955F-DC3545D28032}">
      <dgm:prSet/>
      <dgm:spPr/>
      <dgm:t>
        <a:bodyPr/>
        <a:lstStyle/>
        <a:p>
          <a:endParaRPr lang="en-US"/>
        </a:p>
      </dgm:t>
    </dgm:pt>
    <dgm:pt modelId="{2E709A45-60F8-436E-8565-DA76C1400CE0}" type="sibTrans" cxnId="{F3683D70-2AC8-4727-955F-DC3545D28032}">
      <dgm:prSet/>
      <dgm:spPr/>
      <dgm:t>
        <a:bodyPr/>
        <a:lstStyle/>
        <a:p>
          <a:endParaRPr lang="en-US"/>
        </a:p>
      </dgm:t>
    </dgm:pt>
    <dgm:pt modelId="{452E1DEF-77BB-4A5E-B41F-66C83D70A09C}">
      <dgm:prSet/>
      <dgm:spPr/>
      <dgm:t>
        <a:bodyPr/>
        <a:lstStyle/>
        <a:p>
          <a:r>
            <a:rPr lang="en-US"/>
            <a:t>Delaying due to pending criminal proceedings is allowed</a:t>
          </a:r>
        </a:p>
      </dgm:t>
    </dgm:pt>
    <dgm:pt modelId="{C8583EE5-3ADD-4912-9C97-F2609E57D720}" type="parTrans" cxnId="{FE645E6B-2530-483C-9FAB-E161B31BF84E}">
      <dgm:prSet/>
      <dgm:spPr/>
      <dgm:t>
        <a:bodyPr/>
        <a:lstStyle/>
        <a:p>
          <a:endParaRPr lang="en-US"/>
        </a:p>
      </dgm:t>
    </dgm:pt>
    <dgm:pt modelId="{64D21AC5-62D2-4A65-B9C4-CD6B6B6B0CEC}" type="sibTrans" cxnId="{FE645E6B-2530-483C-9FAB-E161B31BF84E}">
      <dgm:prSet/>
      <dgm:spPr/>
      <dgm:t>
        <a:bodyPr/>
        <a:lstStyle/>
        <a:p>
          <a:endParaRPr lang="en-US"/>
        </a:p>
      </dgm:t>
    </dgm:pt>
    <dgm:pt modelId="{149104A0-367C-4543-8149-C2568E8A5F16}" type="pres">
      <dgm:prSet presAssocID="{CD35C9ED-BF2B-466B-AB80-12AB4AFAAC46}" presName="diagram" presStyleCnt="0">
        <dgm:presLayoutVars>
          <dgm:dir/>
          <dgm:resizeHandles val="exact"/>
        </dgm:presLayoutVars>
      </dgm:prSet>
      <dgm:spPr/>
    </dgm:pt>
    <dgm:pt modelId="{8F197659-0B04-4E0D-B6EE-FCCF56BE160A}" type="pres">
      <dgm:prSet presAssocID="{293BAF5D-AFCF-4321-847A-6C58FB053848}" presName="node" presStyleLbl="node1" presStyleIdx="0" presStyleCnt="7">
        <dgm:presLayoutVars>
          <dgm:bulletEnabled val="1"/>
        </dgm:presLayoutVars>
      </dgm:prSet>
      <dgm:spPr/>
    </dgm:pt>
    <dgm:pt modelId="{F07FEC54-4001-479A-A8B4-5D3499B883DA}" type="pres">
      <dgm:prSet presAssocID="{504E137E-3781-4FDC-AC2F-5C15FB3F81D3}" presName="sibTrans" presStyleCnt="0"/>
      <dgm:spPr/>
    </dgm:pt>
    <dgm:pt modelId="{F27BEF0A-B60B-4BF0-85D0-BC8885FD4104}" type="pres">
      <dgm:prSet presAssocID="{CFF4B6B0-2F06-467B-832E-1376E7FB4210}" presName="node" presStyleLbl="node1" presStyleIdx="1" presStyleCnt="7">
        <dgm:presLayoutVars>
          <dgm:bulletEnabled val="1"/>
        </dgm:presLayoutVars>
      </dgm:prSet>
      <dgm:spPr/>
    </dgm:pt>
    <dgm:pt modelId="{E4296319-0F5E-41D2-9E84-8F047D1B1BC1}" type="pres">
      <dgm:prSet presAssocID="{36F0A96F-215C-4F20-AE51-A66BAFBC9DD4}" presName="sibTrans" presStyleCnt="0"/>
      <dgm:spPr/>
    </dgm:pt>
    <dgm:pt modelId="{67CEF995-5E88-4D59-A9EF-F11AE1E6FBD7}" type="pres">
      <dgm:prSet presAssocID="{205EFE43-CDBB-4946-8DC8-7788739C5A20}" presName="node" presStyleLbl="node1" presStyleIdx="2" presStyleCnt="7">
        <dgm:presLayoutVars>
          <dgm:bulletEnabled val="1"/>
        </dgm:presLayoutVars>
      </dgm:prSet>
      <dgm:spPr/>
    </dgm:pt>
    <dgm:pt modelId="{E02868AD-C33E-4BBB-961D-C0397E50DB04}" type="pres">
      <dgm:prSet presAssocID="{D4C7140C-9EF5-4D11-8586-2E0907AF8973}" presName="sibTrans" presStyleCnt="0"/>
      <dgm:spPr/>
    </dgm:pt>
    <dgm:pt modelId="{DC964F64-0105-4521-81C6-3837CB77DE78}" type="pres">
      <dgm:prSet presAssocID="{FABDD3D8-96AF-48FC-BFE0-52C9D2EF2DCE}" presName="node" presStyleLbl="node1" presStyleIdx="3" presStyleCnt="7">
        <dgm:presLayoutVars>
          <dgm:bulletEnabled val="1"/>
        </dgm:presLayoutVars>
      </dgm:prSet>
      <dgm:spPr/>
    </dgm:pt>
    <dgm:pt modelId="{4950BFB7-4CB1-4B13-A139-DDE8F4CB6C63}" type="pres">
      <dgm:prSet presAssocID="{0CDA4D65-C04C-4DA3-B12D-0128AE4A6576}" presName="sibTrans" presStyleCnt="0"/>
      <dgm:spPr/>
    </dgm:pt>
    <dgm:pt modelId="{DB4494BA-4A41-4A9E-81E0-035D3DC9E2A8}" type="pres">
      <dgm:prSet presAssocID="{CAFA09D1-5762-47FA-B4CA-326B615DB60D}" presName="node" presStyleLbl="node1" presStyleIdx="4" presStyleCnt="7">
        <dgm:presLayoutVars>
          <dgm:bulletEnabled val="1"/>
        </dgm:presLayoutVars>
      </dgm:prSet>
      <dgm:spPr/>
    </dgm:pt>
    <dgm:pt modelId="{92334941-314A-47B7-9442-06CC12397FC2}" type="pres">
      <dgm:prSet presAssocID="{3E543868-E90B-47E3-9127-4177B199FA07}" presName="sibTrans" presStyleCnt="0"/>
      <dgm:spPr/>
    </dgm:pt>
    <dgm:pt modelId="{086BFF01-0F34-4157-8EA2-B0F96A9964D0}" type="pres">
      <dgm:prSet presAssocID="{9B52580C-9AFE-495D-9274-B8AB19D98DBC}" presName="node" presStyleLbl="node1" presStyleIdx="5" presStyleCnt="7">
        <dgm:presLayoutVars>
          <dgm:bulletEnabled val="1"/>
        </dgm:presLayoutVars>
      </dgm:prSet>
      <dgm:spPr/>
    </dgm:pt>
    <dgm:pt modelId="{0527A968-0FB9-43B1-8F4C-24CC2AA6FC08}" type="pres">
      <dgm:prSet presAssocID="{2E709A45-60F8-436E-8565-DA76C1400CE0}" presName="sibTrans" presStyleCnt="0"/>
      <dgm:spPr/>
    </dgm:pt>
    <dgm:pt modelId="{D6171815-0ACC-4B2C-88AB-3B2D5C15A076}" type="pres">
      <dgm:prSet presAssocID="{452E1DEF-77BB-4A5E-B41F-66C83D70A09C}" presName="node" presStyleLbl="node1" presStyleIdx="6" presStyleCnt="7">
        <dgm:presLayoutVars>
          <dgm:bulletEnabled val="1"/>
        </dgm:presLayoutVars>
      </dgm:prSet>
      <dgm:spPr/>
    </dgm:pt>
  </dgm:ptLst>
  <dgm:cxnLst>
    <dgm:cxn modelId="{8F0EBF01-8CDB-4D4A-8444-93C6148697DA}" type="presOf" srcId="{9B52580C-9AFE-495D-9274-B8AB19D98DBC}" destId="{086BFF01-0F34-4157-8EA2-B0F96A9964D0}" srcOrd="0" destOrd="0" presId="urn:microsoft.com/office/officeart/2005/8/layout/default"/>
    <dgm:cxn modelId="{DC30BE49-EB6B-42A4-905B-4F7A0B345D02}" type="presOf" srcId="{FABDD3D8-96AF-48FC-BFE0-52C9D2EF2DCE}" destId="{DC964F64-0105-4521-81C6-3837CB77DE78}" srcOrd="0" destOrd="0" presId="urn:microsoft.com/office/officeart/2005/8/layout/default"/>
    <dgm:cxn modelId="{FE645E6B-2530-483C-9FAB-E161B31BF84E}" srcId="{CD35C9ED-BF2B-466B-AB80-12AB4AFAAC46}" destId="{452E1DEF-77BB-4A5E-B41F-66C83D70A09C}" srcOrd="6" destOrd="0" parTransId="{C8583EE5-3ADD-4912-9C97-F2609E57D720}" sibTransId="{64D21AC5-62D2-4A65-B9C4-CD6B6B6B0CEC}"/>
    <dgm:cxn modelId="{61B8A54B-24FB-48EC-A0D5-124FF4FEB1F6}" srcId="{CD35C9ED-BF2B-466B-AB80-12AB4AFAAC46}" destId="{293BAF5D-AFCF-4321-847A-6C58FB053848}" srcOrd="0" destOrd="0" parTransId="{12A5FCD3-E4F8-4C89-A6F2-3A4C5B1810A2}" sibTransId="{504E137E-3781-4FDC-AC2F-5C15FB3F81D3}"/>
    <dgm:cxn modelId="{1426FD6E-1FA7-4EC2-AD18-8D544E712B8C}" type="presOf" srcId="{452E1DEF-77BB-4A5E-B41F-66C83D70A09C}" destId="{D6171815-0ACC-4B2C-88AB-3B2D5C15A076}" srcOrd="0" destOrd="0" presId="urn:microsoft.com/office/officeart/2005/8/layout/default"/>
    <dgm:cxn modelId="{F3683D70-2AC8-4727-955F-DC3545D28032}" srcId="{CD35C9ED-BF2B-466B-AB80-12AB4AFAAC46}" destId="{9B52580C-9AFE-495D-9274-B8AB19D98DBC}" srcOrd="5" destOrd="0" parTransId="{5AEFE965-C37A-4694-8A0B-C90F978258B6}" sibTransId="{2E709A45-60F8-436E-8565-DA76C1400CE0}"/>
    <dgm:cxn modelId="{80A74B50-C316-46F5-A6FB-D68379406544}" srcId="{CD35C9ED-BF2B-466B-AB80-12AB4AFAAC46}" destId="{CAFA09D1-5762-47FA-B4CA-326B615DB60D}" srcOrd="4" destOrd="0" parTransId="{588B98B4-1454-41FC-A458-DD74333D91C6}" sibTransId="{3E543868-E90B-47E3-9127-4177B199FA07}"/>
    <dgm:cxn modelId="{5D744E7B-CDE5-45D0-8A01-EE25AEE9110E}" type="presOf" srcId="{205EFE43-CDBB-4946-8DC8-7788739C5A20}" destId="{67CEF995-5E88-4D59-A9EF-F11AE1E6FBD7}" srcOrd="0" destOrd="0" presId="urn:microsoft.com/office/officeart/2005/8/layout/default"/>
    <dgm:cxn modelId="{68EA767E-89F9-456D-B1D6-E40B2EF02DA1}" type="presOf" srcId="{293BAF5D-AFCF-4321-847A-6C58FB053848}" destId="{8F197659-0B04-4E0D-B6EE-FCCF56BE160A}" srcOrd="0" destOrd="0" presId="urn:microsoft.com/office/officeart/2005/8/layout/default"/>
    <dgm:cxn modelId="{052C5298-F9D2-40DB-82E5-2E61629DF7BA}" type="presOf" srcId="{CD35C9ED-BF2B-466B-AB80-12AB4AFAAC46}" destId="{149104A0-367C-4543-8149-C2568E8A5F16}" srcOrd="0" destOrd="0" presId="urn:microsoft.com/office/officeart/2005/8/layout/default"/>
    <dgm:cxn modelId="{6172B6A0-20A9-4AB2-AB00-53E5853F3B01}" srcId="{CD35C9ED-BF2B-466B-AB80-12AB4AFAAC46}" destId="{FABDD3D8-96AF-48FC-BFE0-52C9D2EF2DCE}" srcOrd="3" destOrd="0" parTransId="{D4A86F69-B05C-43A4-96B3-B64C23206C42}" sibTransId="{0CDA4D65-C04C-4DA3-B12D-0128AE4A6576}"/>
    <dgm:cxn modelId="{496506A7-9545-40BB-9309-AD7DEC2D9B7B}" srcId="{CD35C9ED-BF2B-466B-AB80-12AB4AFAAC46}" destId="{CFF4B6B0-2F06-467B-832E-1376E7FB4210}" srcOrd="1" destOrd="0" parTransId="{80582BFF-4997-4877-8EAF-81124041E9AA}" sibTransId="{36F0A96F-215C-4F20-AE51-A66BAFBC9DD4}"/>
    <dgm:cxn modelId="{182FE3A9-2A59-49A1-8CE7-17AC02B7E50E}" type="presOf" srcId="{CFF4B6B0-2F06-467B-832E-1376E7FB4210}" destId="{F27BEF0A-B60B-4BF0-85D0-BC8885FD4104}" srcOrd="0" destOrd="0" presId="urn:microsoft.com/office/officeart/2005/8/layout/default"/>
    <dgm:cxn modelId="{28A763CF-0953-4A2F-A52C-68CB8367DF8B}" srcId="{CD35C9ED-BF2B-466B-AB80-12AB4AFAAC46}" destId="{205EFE43-CDBB-4946-8DC8-7788739C5A20}" srcOrd="2" destOrd="0" parTransId="{BD117890-CB99-499A-9C7A-16C6A70A42E5}" sibTransId="{D4C7140C-9EF5-4D11-8586-2E0907AF8973}"/>
    <dgm:cxn modelId="{614720E7-7720-4603-B986-38A51F09CB75}" type="presOf" srcId="{CAFA09D1-5762-47FA-B4CA-326B615DB60D}" destId="{DB4494BA-4A41-4A9E-81E0-035D3DC9E2A8}" srcOrd="0" destOrd="0" presId="urn:microsoft.com/office/officeart/2005/8/layout/default"/>
    <dgm:cxn modelId="{4575E2F9-2C04-4CE5-A9FD-48C79AF2F990}" type="presParOf" srcId="{149104A0-367C-4543-8149-C2568E8A5F16}" destId="{8F197659-0B04-4E0D-B6EE-FCCF56BE160A}" srcOrd="0" destOrd="0" presId="urn:microsoft.com/office/officeart/2005/8/layout/default"/>
    <dgm:cxn modelId="{75C5C407-B7E1-47EF-B8AC-16C88A8AD638}" type="presParOf" srcId="{149104A0-367C-4543-8149-C2568E8A5F16}" destId="{F07FEC54-4001-479A-A8B4-5D3499B883DA}" srcOrd="1" destOrd="0" presId="urn:microsoft.com/office/officeart/2005/8/layout/default"/>
    <dgm:cxn modelId="{D9349408-3AEF-4536-A84D-8EECD87FBFAA}" type="presParOf" srcId="{149104A0-367C-4543-8149-C2568E8A5F16}" destId="{F27BEF0A-B60B-4BF0-85D0-BC8885FD4104}" srcOrd="2" destOrd="0" presId="urn:microsoft.com/office/officeart/2005/8/layout/default"/>
    <dgm:cxn modelId="{9852EF11-087F-4DE4-AB04-A37C19992609}" type="presParOf" srcId="{149104A0-367C-4543-8149-C2568E8A5F16}" destId="{E4296319-0F5E-41D2-9E84-8F047D1B1BC1}" srcOrd="3" destOrd="0" presId="urn:microsoft.com/office/officeart/2005/8/layout/default"/>
    <dgm:cxn modelId="{C2137FCD-F89E-43D4-A47B-C655FCC0D29F}" type="presParOf" srcId="{149104A0-367C-4543-8149-C2568E8A5F16}" destId="{67CEF995-5E88-4D59-A9EF-F11AE1E6FBD7}" srcOrd="4" destOrd="0" presId="urn:microsoft.com/office/officeart/2005/8/layout/default"/>
    <dgm:cxn modelId="{A0E72F70-799A-4B95-89D2-E95B4C615655}" type="presParOf" srcId="{149104A0-367C-4543-8149-C2568E8A5F16}" destId="{E02868AD-C33E-4BBB-961D-C0397E50DB04}" srcOrd="5" destOrd="0" presId="urn:microsoft.com/office/officeart/2005/8/layout/default"/>
    <dgm:cxn modelId="{13FBB047-2630-424D-B30D-A9207C648F19}" type="presParOf" srcId="{149104A0-367C-4543-8149-C2568E8A5F16}" destId="{DC964F64-0105-4521-81C6-3837CB77DE78}" srcOrd="6" destOrd="0" presId="urn:microsoft.com/office/officeart/2005/8/layout/default"/>
    <dgm:cxn modelId="{C2894D87-BA90-4A14-ACCE-EA52D2B3E5F3}" type="presParOf" srcId="{149104A0-367C-4543-8149-C2568E8A5F16}" destId="{4950BFB7-4CB1-4B13-A139-DDE8F4CB6C63}" srcOrd="7" destOrd="0" presId="urn:microsoft.com/office/officeart/2005/8/layout/default"/>
    <dgm:cxn modelId="{4A822CB4-E45C-4C90-97AB-7AA1A7C904F4}" type="presParOf" srcId="{149104A0-367C-4543-8149-C2568E8A5F16}" destId="{DB4494BA-4A41-4A9E-81E0-035D3DC9E2A8}" srcOrd="8" destOrd="0" presId="urn:microsoft.com/office/officeart/2005/8/layout/default"/>
    <dgm:cxn modelId="{6612669F-CF8E-4ECE-8FCE-16846A40A5E6}" type="presParOf" srcId="{149104A0-367C-4543-8149-C2568E8A5F16}" destId="{92334941-314A-47B7-9442-06CC12397FC2}" srcOrd="9" destOrd="0" presId="urn:microsoft.com/office/officeart/2005/8/layout/default"/>
    <dgm:cxn modelId="{8363B6B1-AA6F-4AAC-B464-871F01040190}" type="presParOf" srcId="{149104A0-367C-4543-8149-C2568E8A5F16}" destId="{086BFF01-0F34-4157-8EA2-B0F96A9964D0}" srcOrd="10" destOrd="0" presId="urn:microsoft.com/office/officeart/2005/8/layout/default"/>
    <dgm:cxn modelId="{3CCB7E3B-9597-4A6C-A554-21F648EE8615}" type="presParOf" srcId="{149104A0-367C-4543-8149-C2568E8A5F16}" destId="{0527A968-0FB9-43B1-8F4C-24CC2AA6FC08}" srcOrd="11" destOrd="0" presId="urn:microsoft.com/office/officeart/2005/8/layout/default"/>
    <dgm:cxn modelId="{3285BBDC-3958-436A-B4CC-E2223C72F282}" type="presParOf" srcId="{149104A0-367C-4543-8149-C2568E8A5F16}" destId="{D6171815-0ACC-4B2C-88AB-3B2D5C15A07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57075A2-C3C7-49D2-8F01-567396D71A7E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91BBBA2-8BDD-4163-A657-27E654BEDDDE}">
      <dgm:prSet/>
      <dgm:spPr/>
      <dgm:t>
        <a:bodyPr/>
        <a:lstStyle/>
        <a:p>
          <a:r>
            <a:rPr lang="en-US"/>
            <a:t>Category A – 45days of discovery</a:t>
          </a:r>
        </a:p>
      </dgm:t>
    </dgm:pt>
    <dgm:pt modelId="{A64AADB0-5615-456D-B6D6-160B0BBA0A1A}" type="parTrans" cxnId="{7F3C776E-D1FB-4731-979B-A749F570027B}">
      <dgm:prSet/>
      <dgm:spPr/>
      <dgm:t>
        <a:bodyPr/>
        <a:lstStyle/>
        <a:p>
          <a:endParaRPr lang="en-US"/>
        </a:p>
      </dgm:t>
    </dgm:pt>
    <dgm:pt modelId="{608219C3-5180-4359-88F7-434F3682A2FC}" type="sibTrans" cxnId="{7F3C776E-D1FB-4731-979B-A749F570027B}">
      <dgm:prSet/>
      <dgm:spPr/>
      <dgm:t>
        <a:bodyPr/>
        <a:lstStyle/>
        <a:p>
          <a:endParaRPr lang="en-US"/>
        </a:p>
      </dgm:t>
    </dgm:pt>
    <dgm:pt modelId="{05AE2456-8DB0-42D3-8E09-870CAE4CB9BA}">
      <dgm:prSet/>
      <dgm:spPr/>
      <dgm:t>
        <a:bodyPr/>
        <a:lstStyle/>
        <a:p>
          <a:r>
            <a:rPr lang="en-US"/>
            <a:t>Category B – 15 days of occurrence</a:t>
          </a:r>
        </a:p>
      </dgm:t>
    </dgm:pt>
    <dgm:pt modelId="{C2D06AD8-7DAE-4ADD-BBAF-4496634C32CC}" type="parTrans" cxnId="{9194CB76-FAE5-4E46-B86F-7047078C82E2}">
      <dgm:prSet/>
      <dgm:spPr/>
      <dgm:t>
        <a:bodyPr/>
        <a:lstStyle/>
        <a:p>
          <a:endParaRPr lang="en-US"/>
        </a:p>
      </dgm:t>
    </dgm:pt>
    <dgm:pt modelId="{418DE2E0-4449-4A48-B590-E5630BA4B2E1}" type="sibTrans" cxnId="{9194CB76-FAE5-4E46-B86F-7047078C82E2}">
      <dgm:prSet/>
      <dgm:spPr/>
      <dgm:t>
        <a:bodyPr/>
        <a:lstStyle/>
        <a:p>
          <a:endParaRPr lang="en-US"/>
        </a:p>
      </dgm:t>
    </dgm:pt>
    <dgm:pt modelId="{5D6DB09C-9A86-4BE1-99B9-8590DF3DCB3A}" type="pres">
      <dgm:prSet presAssocID="{857075A2-C3C7-49D2-8F01-567396D71A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A97649C-B5D2-42A3-94C6-4CF8A3690FCF}" type="pres">
      <dgm:prSet presAssocID="{C91BBBA2-8BDD-4163-A657-27E654BEDDDE}" presName="hierRoot1" presStyleCnt="0"/>
      <dgm:spPr/>
    </dgm:pt>
    <dgm:pt modelId="{5787BAAA-E3C7-4A5B-AB5D-AC1D6F5CF27D}" type="pres">
      <dgm:prSet presAssocID="{C91BBBA2-8BDD-4163-A657-27E654BEDDDE}" presName="composite" presStyleCnt="0"/>
      <dgm:spPr/>
    </dgm:pt>
    <dgm:pt modelId="{67D7F090-82B1-4551-9EF4-1A4286C8AF75}" type="pres">
      <dgm:prSet presAssocID="{C91BBBA2-8BDD-4163-A657-27E654BEDDDE}" presName="background" presStyleLbl="node0" presStyleIdx="0" presStyleCnt="2"/>
      <dgm:spPr/>
    </dgm:pt>
    <dgm:pt modelId="{532831E2-2DA1-45FF-8B41-A8967BE88A12}" type="pres">
      <dgm:prSet presAssocID="{C91BBBA2-8BDD-4163-A657-27E654BEDDDE}" presName="text" presStyleLbl="fgAcc0" presStyleIdx="0" presStyleCnt="2">
        <dgm:presLayoutVars>
          <dgm:chPref val="3"/>
        </dgm:presLayoutVars>
      </dgm:prSet>
      <dgm:spPr/>
    </dgm:pt>
    <dgm:pt modelId="{4E4D17F2-8BF3-4545-8F21-C4F26FF83DD5}" type="pres">
      <dgm:prSet presAssocID="{C91BBBA2-8BDD-4163-A657-27E654BEDDDE}" presName="hierChild2" presStyleCnt="0"/>
      <dgm:spPr/>
    </dgm:pt>
    <dgm:pt modelId="{FB922FFB-0CCE-4024-B946-7D69A98B63E3}" type="pres">
      <dgm:prSet presAssocID="{05AE2456-8DB0-42D3-8E09-870CAE4CB9BA}" presName="hierRoot1" presStyleCnt="0"/>
      <dgm:spPr/>
    </dgm:pt>
    <dgm:pt modelId="{E791F618-4EF3-4528-B5C8-798A66E2F1AB}" type="pres">
      <dgm:prSet presAssocID="{05AE2456-8DB0-42D3-8E09-870CAE4CB9BA}" presName="composite" presStyleCnt="0"/>
      <dgm:spPr/>
    </dgm:pt>
    <dgm:pt modelId="{C66F95FB-4C90-4D11-A5D4-E6ED8E594A66}" type="pres">
      <dgm:prSet presAssocID="{05AE2456-8DB0-42D3-8E09-870CAE4CB9BA}" presName="background" presStyleLbl="node0" presStyleIdx="1" presStyleCnt="2"/>
      <dgm:spPr/>
    </dgm:pt>
    <dgm:pt modelId="{76AC954F-9558-4623-9D9F-FEAED596915A}" type="pres">
      <dgm:prSet presAssocID="{05AE2456-8DB0-42D3-8E09-870CAE4CB9BA}" presName="text" presStyleLbl="fgAcc0" presStyleIdx="1" presStyleCnt="2">
        <dgm:presLayoutVars>
          <dgm:chPref val="3"/>
        </dgm:presLayoutVars>
      </dgm:prSet>
      <dgm:spPr/>
    </dgm:pt>
    <dgm:pt modelId="{AE9ECF40-A150-428A-BE8B-86A10F971D96}" type="pres">
      <dgm:prSet presAssocID="{05AE2456-8DB0-42D3-8E09-870CAE4CB9BA}" presName="hierChild2" presStyleCnt="0"/>
      <dgm:spPr/>
    </dgm:pt>
  </dgm:ptLst>
  <dgm:cxnLst>
    <dgm:cxn modelId="{41173134-D9E4-43CB-B3BD-3993D26BC243}" type="presOf" srcId="{C91BBBA2-8BDD-4163-A657-27E654BEDDDE}" destId="{532831E2-2DA1-45FF-8B41-A8967BE88A12}" srcOrd="0" destOrd="0" presId="urn:microsoft.com/office/officeart/2005/8/layout/hierarchy1"/>
    <dgm:cxn modelId="{7F3C776E-D1FB-4731-979B-A749F570027B}" srcId="{857075A2-C3C7-49D2-8F01-567396D71A7E}" destId="{C91BBBA2-8BDD-4163-A657-27E654BEDDDE}" srcOrd="0" destOrd="0" parTransId="{A64AADB0-5615-456D-B6D6-160B0BBA0A1A}" sibTransId="{608219C3-5180-4359-88F7-434F3682A2FC}"/>
    <dgm:cxn modelId="{9194CB76-FAE5-4E46-B86F-7047078C82E2}" srcId="{857075A2-C3C7-49D2-8F01-567396D71A7E}" destId="{05AE2456-8DB0-42D3-8E09-870CAE4CB9BA}" srcOrd="1" destOrd="0" parTransId="{C2D06AD8-7DAE-4ADD-BBAF-4496634C32CC}" sibTransId="{418DE2E0-4449-4A48-B590-E5630BA4B2E1}"/>
    <dgm:cxn modelId="{C10AC391-11A7-4806-B2AA-461E96F344E4}" type="presOf" srcId="{857075A2-C3C7-49D2-8F01-567396D71A7E}" destId="{5D6DB09C-9A86-4BE1-99B9-8590DF3DCB3A}" srcOrd="0" destOrd="0" presId="urn:microsoft.com/office/officeart/2005/8/layout/hierarchy1"/>
    <dgm:cxn modelId="{0E4C6BDA-C535-4E80-BFFD-E62A90ECB1E0}" type="presOf" srcId="{05AE2456-8DB0-42D3-8E09-870CAE4CB9BA}" destId="{76AC954F-9558-4623-9D9F-FEAED596915A}" srcOrd="0" destOrd="0" presId="urn:microsoft.com/office/officeart/2005/8/layout/hierarchy1"/>
    <dgm:cxn modelId="{0B6CE503-8C70-432D-988F-6B5009A7F1CC}" type="presParOf" srcId="{5D6DB09C-9A86-4BE1-99B9-8590DF3DCB3A}" destId="{4A97649C-B5D2-42A3-94C6-4CF8A3690FCF}" srcOrd="0" destOrd="0" presId="urn:microsoft.com/office/officeart/2005/8/layout/hierarchy1"/>
    <dgm:cxn modelId="{AF97A125-94CD-4ECE-B21B-B4C56D403A71}" type="presParOf" srcId="{4A97649C-B5D2-42A3-94C6-4CF8A3690FCF}" destId="{5787BAAA-E3C7-4A5B-AB5D-AC1D6F5CF27D}" srcOrd="0" destOrd="0" presId="urn:microsoft.com/office/officeart/2005/8/layout/hierarchy1"/>
    <dgm:cxn modelId="{1A13A332-9740-4056-8390-5B7B9135F03C}" type="presParOf" srcId="{5787BAAA-E3C7-4A5B-AB5D-AC1D6F5CF27D}" destId="{67D7F090-82B1-4551-9EF4-1A4286C8AF75}" srcOrd="0" destOrd="0" presId="urn:microsoft.com/office/officeart/2005/8/layout/hierarchy1"/>
    <dgm:cxn modelId="{D8EA7264-9AA4-4B0A-BAAB-330ED0AFB7F7}" type="presParOf" srcId="{5787BAAA-E3C7-4A5B-AB5D-AC1D6F5CF27D}" destId="{532831E2-2DA1-45FF-8B41-A8967BE88A12}" srcOrd="1" destOrd="0" presId="urn:microsoft.com/office/officeart/2005/8/layout/hierarchy1"/>
    <dgm:cxn modelId="{7F641F73-CE37-44A2-A8B4-02A7EB40A6EF}" type="presParOf" srcId="{4A97649C-B5D2-42A3-94C6-4CF8A3690FCF}" destId="{4E4D17F2-8BF3-4545-8F21-C4F26FF83DD5}" srcOrd="1" destOrd="0" presId="urn:microsoft.com/office/officeart/2005/8/layout/hierarchy1"/>
    <dgm:cxn modelId="{E717FBD1-5F3E-4A92-9060-3B770F9C3E01}" type="presParOf" srcId="{5D6DB09C-9A86-4BE1-99B9-8590DF3DCB3A}" destId="{FB922FFB-0CCE-4024-B946-7D69A98B63E3}" srcOrd="1" destOrd="0" presId="urn:microsoft.com/office/officeart/2005/8/layout/hierarchy1"/>
    <dgm:cxn modelId="{94C9B5BC-7460-42F4-90F1-FE9A34F43D81}" type="presParOf" srcId="{FB922FFB-0CCE-4024-B946-7D69A98B63E3}" destId="{E791F618-4EF3-4528-B5C8-798A66E2F1AB}" srcOrd="0" destOrd="0" presId="urn:microsoft.com/office/officeart/2005/8/layout/hierarchy1"/>
    <dgm:cxn modelId="{98D02CD0-DB3F-4042-BD96-657D6772ED84}" type="presParOf" srcId="{E791F618-4EF3-4528-B5C8-798A66E2F1AB}" destId="{C66F95FB-4C90-4D11-A5D4-E6ED8E594A66}" srcOrd="0" destOrd="0" presId="urn:microsoft.com/office/officeart/2005/8/layout/hierarchy1"/>
    <dgm:cxn modelId="{5341B721-FBC0-4E41-9A83-3A22E490DDEE}" type="presParOf" srcId="{E791F618-4EF3-4528-B5C8-798A66E2F1AB}" destId="{76AC954F-9558-4623-9D9F-FEAED596915A}" srcOrd="1" destOrd="0" presId="urn:microsoft.com/office/officeart/2005/8/layout/hierarchy1"/>
    <dgm:cxn modelId="{A912E362-C9D3-421A-9360-10777F62542A}" type="presParOf" srcId="{FB922FFB-0CCE-4024-B946-7D69A98B63E3}" destId="{AE9ECF40-A150-428A-BE8B-86A10F971D9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690FADD-1873-4030-8210-E2AB69A19798}" type="doc">
      <dgm:prSet loTypeId="urn:microsoft.com/office/officeart/2005/8/layout/process4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FB3BBBC-DE26-4D4E-BAE2-831BED3988D9}">
      <dgm:prSet/>
      <dgm:spPr/>
      <dgm:t>
        <a:bodyPr/>
        <a:lstStyle/>
        <a:p>
          <a:r>
            <a:rPr lang="en-US"/>
            <a:t>Members who are fully paid up in all accounts with no charges pending against them</a:t>
          </a:r>
        </a:p>
      </dgm:t>
    </dgm:pt>
    <dgm:pt modelId="{43D73E4B-F6F2-4CE5-87A5-D57A9CBB0D91}" type="parTrans" cxnId="{3B87DED3-3284-48E3-BA40-4C8919D12CA2}">
      <dgm:prSet/>
      <dgm:spPr/>
      <dgm:t>
        <a:bodyPr/>
        <a:lstStyle/>
        <a:p>
          <a:endParaRPr lang="en-US"/>
        </a:p>
      </dgm:t>
    </dgm:pt>
    <dgm:pt modelId="{EAAEB44F-6863-484F-A1CF-E2529FBDE9A5}" type="sibTrans" cxnId="{3B87DED3-3284-48E3-BA40-4C8919D12CA2}">
      <dgm:prSet/>
      <dgm:spPr/>
      <dgm:t>
        <a:bodyPr/>
        <a:lstStyle/>
        <a:p>
          <a:endParaRPr lang="en-US"/>
        </a:p>
      </dgm:t>
    </dgm:pt>
    <dgm:pt modelId="{1E2E5B30-2C7E-458A-A507-D647CC3F07A1}">
      <dgm:prSet/>
      <dgm:spPr/>
      <dgm:t>
        <a:bodyPr/>
        <a:lstStyle/>
        <a:p>
          <a:r>
            <a:rPr lang="en-US"/>
            <a:t>Only members in  good standing can charge other members</a:t>
          </a:r>
        </a:p>
      </dgm:t>
    </dgm:pt>
    <dgm:pt modelId="{CF56B419-E583-4EE0-B7D5-5BE14DFE7526}" type="parTrans" cxnId="{CE05CDB9-5EA6-49D1-9276-F1821E99B886}">
      <dgm:prSet/>
      <dgm:spPr/>
      <dgm:t>
        <a:bodyPr/>
        <a:lstStyle/>
        <a:p>
          <a:endParaRPr lang="en-US"/>
        </a:p>
      </dgm:t>
    </dgm:pt>
    <dgm:pt modelId="{5973159A-2D40-4540-A294-C4893EA73F2D}" type="sibTrans" cxnId="{CE05CDB9-5EA6-49D1-9276-F1821E99B886}">
      <dgm:prSet/>
      <dgm:spPr/>
      <dgm:t>
        <a:bodyPr/>
        <a:lstStyle/>
        <a:p>
          <a:endParaRPr lang="en-US"/>
        </a:p>
      </dgm:t>
    </dgm:pt>
    <dgm:pt modelId="{9AFA3D77-EC7E-488E-8875-652C8D088F20}" type="pres">
      <dgm:prSet presAssocID="{E690FADD-1873-4030-8210-E2AB69A19798}" presName="Name0" presStyleCnt="0">
        <dgm:presLayoutVars>
          <dgm:dir/>
          <dgm:animLvl val="lvl"/>
          <dgm:resizeHandles val="exact"/>
        </dgm:presLayoutVars>
      </dgm:prSet>
      <dgm:spPr/>
    </dgm:pt>
    <dgm:pt modelId="{3400A77B-0122-445B-A935-6C4C81D0B8C3}" type="pres">
      <dgm:prSet presAssocID="{1E2E5B30-2C7E-458A-A507-D647CC3F07A1}" presName="boxAndChildren" presStyleCnt="0"/>
      <dgm:spPr/>
    </dgm:pt>
    <dgm:pt modelId="{560A319C-22FB-4E68-A0A5-38471DBC4BA5}" type="pres">
      <dgm:prSet presAssocID="{1E2E5B30-2C7E-458A-A507-D647CC3F07A1}" presName="parentTextBox" presStyleLbl="node1" presStyleIdx="0" presStyleCnt="2"/>
      <dgm:spPr/>
    </dgm:pt>
    <dgm:pt modelId="{12BBA2F4-CE83-47BD-9240-9D1E48F1EF0E}" type="pres">
      <dgm:prSet presAssocID="{EAAEB44F-6863-484F-A1CF-E2529FBDE9A5}" presName="sp" presStyleCnt="0"/>
      <dgm:spPr/>
    </dgm:pt>
    <dgm:pt modelId="{A4FDCD60-D33C-4E07-84EC-34A00222AC1C}" type="pres">
      <dgm:prSet presAssocID="{6FB3BBBC-DE26-4D4E-BAE2-831BED3988D9}" presName="arrowAndChildren" presStyleCnt="0"/>
      <dgm:spPr/>
    </dgm:pt>
    <dgm:pt modelId="{CEF45F01-B05E-4569-94CE-0F64D5C9599E}" type="pres">
      <dgm:prSet presAssocID="{6FB3BBBC-DE26-4D4E-BAE2-831BED3988D9}" presName="parentTextArrow" presStyleLbl="node1" presStyleIdx="1" presStyleCnt="2"/>
      <dgm:spPr/>
    </dgm:pt>
  </dgm:ptLst>
  <dgm:cxnLst>
    <dgm:cxn modelId="{B0A58D5A-4A2B-43B6-934E-81991BA27764}" type="presOf" srcId="{6FB3BBBC-DE26-4D4E-BAE2-831BED3988D9}" destId="{CEF45F01-B05E-4569-94CE-0F64D5C9599E}" srcOrd="0" destOrd="0" presId="urn:microsoft.com/office/officeart/2005/8/layout/process4"/>
    <dgm:cxn modelId="{81786EAE-E6A3-48AB-99B4-2F33CB3B3927}" type="presOf" srcId="{E690FADD-1873-4030-8210-E2AB69A19798}" destId="{9AFA3D77-EC7E-488E-8875-652C8D088F20}" srcOrd="0" destOrd="0" presId="urn:microsoft.com/office/officeart/2005/8/layout/process4"/>
    <dgm:cxn modelId="{F89620B8-6CA5-4C5C-B54F-3BC4346468FD}" type="presOf" srcId="{1E2E5B30-2C7E-458A-A507-D647CC3F07A1}" destId="{560A319C-22FB-4E68-A0A5-38471DBC4BA5}" srcOrd="0" destOrd="0" presId="urn:microsoft.com/office/officeart/2005/8/layout/process4"/>
    <dgm:cxn modelId="{CE05CDB9-5EA6-49D1-9276-F1821E99B886}" srcId="{E690FADD-1873-4030-8210-E2AB69A19798}" destId="{1E2E5B30-2C7E-458A-A507-D647CC3F07A1}" srcOrd="1" destOrd="0" parTransId="{CF56B419-E583-4EE0-B7D5-5BE14DFE7526}" sibTransId="{5973159A-2D40-4540-A294-C4893EA73F2D}"/>
    <dgm:cxn modelId="{3B87DED3-3284-48E3-BA40-4C8919D12CA2}" srcId="{E690FADD-1873-4030-8210-E2AB69A19798}" destId="{6FB3BBBC-DE26-4D4E-BAE2-831BED3988D9}" srcOrd="0" destOrd="0" parTransId="{43D73E4B-F6F2-4CE5-87A5-D57A9CBB0D91}" sibTransId="{EAAEB44F-6863-484F-A1CF-E2529FBDE9A5}"/>
    <dgm:cxn modelId="{C90AD238-E238-498F-93C8-D196A400BEF1}" type="presParOf" srcId="{9AFA3D77-EC7E-488E-8875-652C8D088F20}" destId="{3400A77B-0122-445B-A935-6C4C81D0B8C3}" srcOrd="0" destOrd="0" presId="urn:microsoft.com/office/officeart/2005/8/layout/process4"/>
    <dgm:cxn modelId="{74135105-77C7-4CAA-98CD-4D6C656DFE96}" type="presParOf" srcId="{3400A77B-0122-445B-A935-6C4C81D0B8C3}" destId="{560A319C-22FB-4E68-A0A5-38471DBC4BA5}" srcOrd="0" destOrd="0" presId="urn:microsoft.com/office/officeart/2005/8/layout/process4"/>
    <dgm:cxn modelId="{AFF95790-2357-438C-AC82-502878F08577}" type="presParOf" srcId="{9AFA3D77-EC7E-488E-8875-652C8D088F20}" destId="{12BBA2F4-CE83-47BD-9240-9D1E48F1EF0E}" srcOrd="1" destOrd="0" presId="urn:microsoft.com/office/officeart/2005/8/layout/process4"/>
    <dgm:cxn modelId="{754D718A-A6C6-42A5-AEBF-27F8A5A90B06}" type="presParOf" srcId="{9AFA3D77-EC7E-488E-8875-652C8D088F20}" destId="{A4FDCD60-D33C-4E07-84EC-34A00222AC1C}" srcOrd="2" destOrd="0" presId="urn:microsoft.com/office/officeart/2005/8/layout/process4"/>
    <dgm:cxn modelId="{E579B034-918B-4777-9AD1-922DAF287E09}" type="presParOf" srcId="{A4FDCD60-D33C-4E07-84EC-34A00222AC1C}" destId="{CEF45F01-B05E-4569-94CE-0F64D5C9599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02596B-A29C-4F3E-8AAE-630C73E0301D}" type="doc">
      <dgm:prSet loTypeId="urn:microsoft.com/office/officeart/2005/8/layout/default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73003BFD-5A7E-47B1-BA89-0D108968A761}">
      <dgm:prSet/>
      <dgm:spPr/>
      <dgm:t>
        <a:bodyPr/>
        <a:lstStyle/>
        <a:p>
          <a:r>
            <a:rPr lang="en-US"/>
            <a:t>Filed within 15 days of incident</a:t>
          </a:r>
        </a:p>
      </dgm:t>
    </dgm:pt>
    <dgm:pt modelId="{0E69E46C-023F-47C7-BE53-4C3F81B12E6F}" type="parTrans" cxnId="{042DC356-580D-4573-93DE-3E88055E2578}">
      <dgm:prSet/>
      <dgm:spPr/>
      <dgm:t>
        <a:bodyPr/>
        <a:lstStyle/>
        <a:p>
          <a:endParaRPr lang="en-US"/>
        </a:p>
      </dgm:t>
    </dgm:pt>
    <dgm:pt modelId="{29499C01-B0A3-41C7-990F-8D88F5108460}" type="sibTrans" cxnId="{042DC356-580D-4573-93DE-3E88055E2578}">
      <dgm:prSet/>
      <dgm:spPr/>
      <dgm:t>
        <a:bodyPr/>
        <a:lstStyle/>
        <a:p>
          <a:endParaRPr lang="en-US"/>
        </a:p>
      </dgm:t>
    </dgm:pt>
    <dgm:pt modelId="{F17DE1C0-AF47-4DFA-A7CD-A62A8F01E18C}">
      <dgm:prSet/>
      <dgm:spPr/>
      <dgm:t>
        <a:bodyPr/>
        <a:lstStyle/>
        <a:p>
          <a:r>
            <a:rPr lang="en-US"/>
            <a:t>Applys to ALL members with canteen privileges</a:t>
          </a:r>
        </a:p>
      </dgm:t>
    </dgm:pt>
    <dgm:pt modelId="{2E88B6E8-A320-457D-805E-CA86D72796C1}" type="parTrans" cxnId="{3FB403DF-5F03-41EA-B889-8FFEC33BBFA5}">
      <dgm:prSet/>
      <dgm:spPr/>
      <dgm:t>
        <a:bodyPr/>
        <a:lstStyle/>
        <a:p>
          <a:endParaRPr lang="en-US"/>
        </a:p>
      </dgm:t>
    </dgm:pt>
    <dgm:pt modelId="{7A808E78-23A9-48F6-B270-83FB0C4468A1}" type="sibTrans" cxnId="{3FB403DF-5F03-41EA-B889-8FFEC33BBFA5}">
      <dgm:prSet/>
      <dgm:spPr/>
      <dgm:t>
        <a:bodyPr/>
        <a:lstStyle/>
        <a:p>
          <a:endParaRPr lang="en-US"/>
        </a:p>
      </dgm:t>
    </dgm:pt>
    <dgm:pt modelId="{B42BCAC4-0840-40FF-ADF5-54132E7A3A29}">
      <dgm:prSet/>
      <dgm:spPr/>
      <dgm:t>
        <a:bodyPr/>
        <a:lstStyle/>
        <a:p>
          <a:r>
            <a:rPr lang="en-US"/>
            <a:t>No matter which subordinate organization or Post the member belongs to</a:t>
          </a:r>
        </a:p>
      </dgm:t>
    </dgm:pt>
    <dgm:pt modelId="{C837425F-392B-4E47-86A7-F9D348051319}" type="parTrans" cxnId="{F5753A4D-B52F-4295-8FB0-579AA2B76CCA}">
      <dgm:prSet/>
      <dgm:spPr/>
      <dgm:t>
        <a:bodyPr/>
        <a:lstStyle/>
        <a:p>
          <a:endParaRPr lang="en-US"/>
        </a:p>
      </dgm:t>
    </dgm:pt>
    <dgm:pt modelId="{D2899A88-0A78-414B-8B90-D35FB8076D43}" type="sibTrans" cxnId="{F5753A4D-B52F-4295-8FB0-579AA2B76CCA}">
      <dgm:prSet/>
      <dgm:spPr/>
      <dgm:t>
        <a:bodyPr/>
        <a:lstStyle/>
        <a:p>
          <a:endParaRPr lang="en-US"/>
        </a:p>
      </dgm:t>
    </dgm:pt>
    <dgm:pt modelId="{ED7B8CD1-580A-4D41-ACB5-CDCCA0DA2110}">
      <dgm:prSet/>
      <dgm:spPr/>
      <dgm:t>
        <a:bodyPr/>
        <a:lstStyle/>
        <a:p>
          <a:r>
            <a:rPr lang="en-US"/>
            <a:t>If accused is Ladies Aux or Son, the charges are processed by Post Commander</a:t>
          </a:r>
        </a:p>
      </dgm:t>
    </dgm:pt>
    <dgm:pt modelId="{73575936-3C05-4767-A5B9-4C312D0B7FC7}" type="parTrans" cxnId="{EBE10EDA-9055-49A9-9258-A446B52C4CE2}">
      <dgm:prSet/>
      <dgm:spPr/>
      <dgm:t>
        <a:bodyPr/>
        <a:lstStyle/>
        <a:p>
          <a:endParaRPr lang="en-US"/>
        </a:p>
      </dgm:t>
    </dgm:pt>
    <dgm:pt modelId="{2F47C945-8039-4DB3-8E54-94BF6D12B225}" type="sibTrans" cxnId="{EBE10EDA-9055-49A9-9258-A446B52C4CE2}">
      <dgm:prSet/>
      <dgm:spPr/>
      <dgm:t>
        <a:bodyPr/>
        <a:lstStyle/>
        <a:p>
          <a:endParaRPr lang="en-US"/>
        </a:p>
      </dgm:t>
    </dgm:pt>
    <dgm:pt modelId="{28C97F8F-8D58-46A6-94C4-CA3C3A16A308}">
      <dgm:prSet/>
      <dgm:spPr/>
      <dgm:t>
        <a:bodyPr/>
        <a:lstStyle/>
        <a:p>
          <a:r>
            <a:rPr lang="en-US"/>
            <a:t>If accused is AMVET from another Post, charges are handled through the Department Commander to the Post Commander the member belongs to</a:t>
          </a:r>
        </a:p>
      </dgm:t>
    </dgm:pt>
    <dgm:pt modelId="{A0199643-0DB4-46CC-97F2-F584009D1187}" type="parTrans" cxnId="{411D0C10-E9FD-4DB9-AE29-16F76A2D7742}">
      <dgm:prSet/>
      <dgm:spPr/>
      <dgm:t>
        <a:bodyPr/>
        <a:lstStyle/>
        <a:p>
          <a:endParaRPr lang="en-US"/>
        </a:p>
      </dgm:t>
    </dgm:pt>
    <dgm:pt modelId="{2C4DE53A-BCC8-4F9E-8E5E-1EE6C808823B}" type="sibTrans" cxnId="{411D0C10-E9FD-4DB9-AE29-16F76A2D7742}">
      <dgm:prSet/>
      <dgm:spPr/>
      <dgm:t>
        <a:bodyPr/>
        <a:lstStyle/>
        <a:p>
          <a:endParaRPr lang="en-US"/>
        </a:p>
      </dgm:t>
    </dgm:pt>
    <dgm:pt modelId="{320933C1-A532-40F6-9565-7FC9E776ADB8}">
      <dgm:prSet/>
      <dgm:spPr/>
      <dgm:t>
        <a:bodyPr/>
        <a:lstStyle/>
        <a:p>
          <a:r>
            <a:rPr lang="en-US"/>
            <a:t>Maximum punishment is permanent denial of canteen privleges</a:t>
          </a:r>
        </a:p>
      </dgm:t>
    </dgm:pt>
    <dgm:pt modelId="{26B50A3A-AE65-4E68-AB9D-E0B6680A58C6}" type="parTrans" cxnId="{F74BE8F8-9351-4BA7-B3DA-0F4A4D70FDC1}">
      <dgm:prSet/>
      <dgm:spPr/>
      <dgm:t>
        <a:bodyPr/>
        <a:lstStyle/>
        <a:p>
          <a:endParaRPr lang="en-US"/>
        </a:p>
      </dgm:t>
    </dgm:pt>
    <dgm:pt modelId="{6FEEB70F-9A06-4EAE-83CF-BABAAEF87B60}" type="sibTrans" cxnId="{F74BE8F8-9351-4BA7-B3DA-0F4A4D70FDC1}">
      <dgm:prSet/>
      <dgm:spPr/>
      <dgm:t>
        <a:bodyPr/>
        <a:lstStyle/>
        <a:p>
          <a:endParaRPr lang="en-US"/>
        </a:p>
      </dgm:t>
    </dgm:pt>
    <dgm:pt modelId="{A84D79A5-EB62-4104-A29F-5828BC9ADEA6}" type="pres">
      <dgm:prSet presAssocID="{8502596B-A29C-4F3E-8AAE-630C73E0301D}" presName="diagram" presStyleCnt="0">
        <dgm:presLayoutVars>
          <dgm:dir/>
          <dgm:resizeHandles val="exact"/>
        </dgm:presLayoutVars>
      </dgm:prSet>
      <dgm:spPr/>
    </dgm:pt>
    <dgm:pt modelId="{16DB7017-AC75-4BD8-96BF-0254AE4EC634}" type="pres">
      <dgm:prSet presAssocID="{73003BFD-5A7E-47B1-BA89-0D108968A761}" presName="node" presStyleLbl="node1" presStyleIdx="0" presStyleCnt="6">
        <dgm:presLayoutVars>
          <dgm:bulletEnabled val="1"/>
        </dgm:presLayoutVars>
      </dgm:prSet>
      <dgm:spPr/>
    </dgm:pt>
    <dgm:pt modelId="{9D0F920B-1D4B-43EF-9BF2-1E96E28FA807}" type="pres">
      <dgm:prSet presAssocID="{29499C01-B0A3-41C7-990F-8D88F5108460}" presName="sibTrans" presStyleCnt="0"/>
      <dgm:spPr/>
    </dgm:pt>
    <dgm:pt modelId="{3C42268F-C92B-4613-AB2C-0A437D8E55F8}" type="pres">
      <dgm:prSet presAssocID="{F17DE1C0-AF47-4DFA-A7CD-A62A8F01E18C}" presName="node" presStyleLbl="node1" presStyleIdx="1" presStyleCnt="6">
        <dgm:presLayoutVars>
          <dgm:bulletEnabled val="1"/>
        </dgm:presLayoutVars>
      </dgm:prSet>
      <dgm:spPr/>
    </dgm:pt>
    <dgm:pt modelId="{2EA69B32-5DED-453B-9708-FC655018B9DF}" type="pres">
      <dgm:prSet presAssocID="{7A808E78-23A9-48F6-B270-83FB0C4468A1}" presName="sibTrans" presStyleCnt="0"/>
      <dgm:spPr/>
    </dgm:pt>
    <dgm:pt modelId="{1C028D3D-7159-419A-9DEE-0B9A25E3761E}" type="pres">
      <dgm:prSet presAssocID="{B42BCAC4-0840-40FF-ADF5-54132E7A3A29}" presName="node" presStyleLbl="node1" presStyleIdx="2" presStyleCnt="6">
        <dgm:presLayoutVars>
          <dgm:bulletEnabled val="1"/>
        </dgm:presLayoutVars>
      </dgm:prSet>
      <dgm:spPr/>
    </dgm:pt>
    <dgm:pt modelId="{3B08B17A-7653-4391-87F6-2CDBDEE74141}" type="pres">
      <dgm:prSet presAssocID="{D2899A88-0A78-414B-8B90-D35FB8076D43}" presName="sibTrans" presStyleCnt="0"/>
      <dgm:spPr/>
    </dgm:pt>
    <dgm:pt modelId="{BCF7B98D-50CC-4B8B-A29E-A8655818AE87}" type="pres">
      <dgm:prSet presAssocID="{ED7B8CD1-580A-4D41-ACB5-CDCCA0DA2110}" presName="node" presStyleLbl="node1" presStyleIdx="3" presStyleCnt="6">
        <dgm:presLayoutVars>
          <dgm:bulletEnabled val="1"/>
        </dgm:presLayoutVars>
      </dgm:prSet>
      <dgm:spPr/>
    </dgm:pt>
    <dgm:pt modelId="{390C9BE7-16FE-4673-96DD-D4DC9C15AD79}" type="pres">
      <dgm:prSet presAssocID="{2F47C945-8039-4DB3-8E54-94BF6D12B225}" presName="sibTrans" presStyleCnt="0"/>
      <dgm:spPr/>
    </dgm:pt>
    <dgm:pt modelId="{AF2C952B-4D03-4C84-B474-DC1FF215A276}" type="pres">
      <dgm:prSet presAssocID="{28C97F8F-8D58-46A6-94C4-CA3C3A16A308}" presName="node" presStyleLbl="node1" presStyleIdx="4" presStyleCnt="6">
        <dgm:presLayoutVars>
          <dgm:bulletEnabled val="1"/>
        </dgm:presLayoutVars>
      </dgm:prSet>
      <dgm:spPr/>
    </dgm:pt>
    <dgm:pt modelId="{0E593CB2-F3E6-4913-A3F7-E52D374DE322}" type="pres">
      <dgm:prSet presAssocID="{2C4DE53A-BCC8-4F9E-8E5E-1EE6C808823B}" presName="sibTrans" presStyleCnt="0"/>
      <dgm:spPr/>
    </dgm:pt>
    <dgm:pt modelId="{2773217E-AB87-4DBD-A5EF-D9868A841ECC}" type="pres">
      <dgm:prSet presAssocID="{320933C1-A532-40F6-9565-7FC9E776ADB8}" presName="node" presStyleLbl="node1" presStyleIdx="5" presStyleCnt="6">
        <dgm:presLayoutVars>
          <dgm:bulletEnabled val="1"/>
        </dgm:presLayoutVars>
      </dgm:prSet>
      <dgm:spPr/>
    </dgm:pt>
  </dgm:ptLst>
  <dgm:cxnLst>
    <dgm:cxn modelId="{E0CFC102-306F-465E-A587-D1D0C47870C2}" type="presOf" srcId="{320933C1-A532-40F6-9565-7FC9E776ADB8}" destId="{2773217E-AB87-4DBD-A5EF-D9868A841ECC}" srcOrd="0" destOrd="0" presId="urn:microsoft.com/office/officeart/2005/8/layout/default"/>
    <dgm:cxn modelId="{411D0C10-E9FD-4DB9-AE29-16F76A2D7742}" srcId="{8502596B-A29C-4F3E-8AAE-630C73E0301D}" destId="{28C97F8F-8D58-46A6-94C4-CA3C3A16A308}" srcOrd="4" destOrd="0" parTransId="{A0199643-0DB4-46CC-97F2-F584009D1187}" sibTransId="{2C4DE53A-BCC8-4F9E-8E5E-1EE6C808823B}"/>
    <dgm:cxn modelId="{E61A633D-EA57-4953-9A48-47A482567722}" type="presOf" srcId="{28C97F8F-8D58-46A6-94C4-CA3C3A16A308}" destId="{AF2C952B-4D03-4C84-B474-DC1FF215A276}" srcOrd="0" destOrd="0" presId="urn:microsoft.com/office/officeart/2005/8/layout/default"/>
    <dgm:cxn modelId="{F5753A4D-B52F-4295-8FB0-579AA2B76CCA}" srcId="{8502596B-A29C-4F3E-8AAE-630C73E0301D}" destId="{B42BCAC4-0840-40FF-ADF5-54132E7A3A29}" srcOrd="2" destOrd="0" parTransId="{C837425F-392B-4E47-86A7-F9D348051319}" sibTransId="{D2899A88-0A78-414B-8B90-D35FB8076D43}"/>
    <dgm:cxn modelId="{042DC356-580D-4573-93DE-3E88055E2578}" srcId="{8502596B-A29C-4F3E-8AAE-630C73E0301D}" destId="{73003BFD-5A7E-47B1-BA89-0D108968A761}" srcOrd="0" destOrd="0" parTransId="{0E69E46C-023F-47C7-BE53-4C3F81B12E6F}" sibTransId="{29499C01-B0A3-41C7-990F-8D88F5108460}"/>
    <dgm:cxn modelId="{5660857B-AB00-4122-97D6-8FDAFA31B3CA}" type="presOf" srcId="{73003BFD-5A7E-47B1-BA89-0D108968A761}" destId="{16DB7017-AC75-4BD8-96BF-0254AE4EC634}" srcOrd="0" destOrd="0" presId="urn:microsoft.com/office/officeart/2005/8/layout/default"/>
    <dgm:cxn modelId="{624F5DCB-8D78-48F3-9041-9CF950E0A3EC}" type="presOf" srcId="{8502596B-A29C-4F3E-8AAE-630C73E0301D}" destId="{A84D79A5-EB62-4104-A29F-5828BC9ADEA6}" srcOrd="0" destOrd="0" presId="urn:microsoft.com/office/officeart/2005/8/layout/default"/>
    <dgm:cxn modelId="{EBE10EDA-9055-49A9-9258-A446B52C4CE2}" srcId="{8502596B-A29C-4F3E-8AAE-630C73E0301D}" destId="{ED7B8CD1-580A-4D41-ACB5-CDCCA0DA2110}" srcOrd="3" destOrd="0" parTransId="{73575936-3C05-4767-A5B9-4C312D0B7FC7}" sibTransId="{2F47C945-8039-4DB3-8E54-94BF6D12B225}"/>
    <dgm:cxn modelId="{2D3420DB-6E4E-4711-A2C4-E844E5110559}" type="presOf" srcId="{F17DE1C0-AF47-4DFA-A7CD-A62A8F01E18C}" destId="{3C42268F-C92B-4613-AB2C-0A437D8E55F8}" srcOrd="0" destOrd="0" presId="urn:microsoft.com/office/officeart/2005/8/layout/default"/>
    <dgm:cxn modelId="{3FB403DF-5F03-41EA-B889-8FFEC33BBFA5}" srcId="{8502596B-A29C-4F3E-8AAE-630C73E0301D}" destId="{F17DE1C0-AF47-4DFA-A7CD-A62A8F01E18C}" srcOrd="1" destOrd="0" parTransId="{2E88B6E8-A320-457D-805E-CA86D72796C1}" sibTransId="{7A808E78-23A9-48F6-B270-83FB0C4468A1}"/>
    <dgm:cxn modelId="{377BADF1-27C4-43CE-82CA-F79DB744F2B0}" type="presOf" srcId="{B42BCAC4-0840-40FF-ADF5-54132E7A3A29}" destId="{1C028D3D-7159-419A-9DEE-0B9A25E3761E}" srcOrd="0" destOrd="0" presId="urn:microsoft.com/office/officeart/2005/8/layout/default"/>
    <dgm:cxn modelId="{F74BE8F8-9351-4BA7-B3DA-0F4A4D70FDC1}" srcId="{8502596B-A29C-4F3E-8AAE-630C73E0301D}" destId="{320933C1-A532-40F6-9565-7FC9E776ADB8}" srcOrd="5" destOrd="0" parTransId="{26B50A3A-AE65-4E68-AB9D-E0B6680A58C6}" sibTransId="{6FEEB70F-9A06-4EAE-83CF-BABAAEF87B60}"/>
    <dgm:cxn modelId="{02ACC5FD-C11D-4602-8A5F-884B4591859A}" type="presOf" srcId="{ED7B8CD1-580A-4D41-ACB5-CDCCA0DA2110}" destId="{BCF7B98D-50CC-4B8B-A29E-A8655818AE87}" srcOrd="0" destOrd="0" presId="urn:microsoft.com/office/officeart/2005/8/layout/default"/>
    <dgm:cxn modelId="{72FB44B8-5BE1-4101-B9F0-15F87864CEEF}" type="presParOf" srcId="{A84D79A5-EB62-4104-A29F-5828BC9ADEA6}" destId="{16DB7017-AC75-4BD8-96BF-0254AE4EC634}" srcOrd="0" destOrd="0" presId="urn:microsoft.com/office/officeart/2005/8/layout/default"/>
    <dgm:cxn modelId="{9F275049-E162-47F4-8782-A0E8B8BD2A7D}" type="presParOf" srcId="{A84D79A5-EB62-4104-A29F-5828BC9ADEA6}" destId="{9D0F920B-1D4B-43EF-9BF2-1E96E28FA807}" srcOrd="1" destOrd="0" presId="urn:microsoft.com/office/officeart/2005/8/layout/default"/>
    <dgm:cxn modelId="{6984ACC7-BEE5-4D92-A53C-24B023894623}" type="presParOf" srcId="{A84D79A5-EB62-4104-A29F-5828BC9ADEA6}" destId="{3C42268F-C92B-4613-AB2C-0A437D8E55F8}" srcOrd="2" destOrd="0" presId="urn:microsoft.com/office/officeart/2005/8/layout/default"/>
    <dgm:cxn modelId="{2C064897-E499-47EA-939F-E06649287B20}" type="presParOf" srcId="{A84D79A5-EB62-4104-A29F-5828BC9ADEA6}" destId="{2EA69B32-5DED-453B-9708-FC655018B9DF}" srcOrd="3" destOrd="0" presId="urn:microsoft.com/office/officeart/2005/8/layout/default"/>
    <dgm:cxn modelId="{5D41E28F-1A4A-4870-A2AB-C975BEF9D87B}" type="presParOf" srcId="{A84D79A5-EB62-4104-A29F-5828BC9ADEA6}" destId="{1C028D3D-7159-419A-9DEE-0B9A25E3761E}" srcOrd="4" destOrd="0" presId="urn:microsoft.com/office/officeart/2005/8/layout/default"/>
    <dgm:cxn modelId="{EDB273F9-0BFC-43D4-9BDC-E8E86841475D}" type="presParOf" srcId="{A84D79A5-EB62-4104-A29F-5828BC9ADEA6}" destId="{3B08B17A-7653-4391-87F6-2CDBDEE74141}" srcOrd="5" destOrd="0" presId="urn:microsoft.com/office/officeart/2005/8/layout/default"/>
    <dgm:cxn modelId="{65B11F42-3EB4-4424-AA51-BAC1C0739A1E}" type="presParOf" srcId="{A84D79A5-EB62-4104-A29F-5828BC9ADEA6}" destId="{BCF7B98D-50CC-4B8B-A29E-A8655818AE87}" srcOrd="6" destOrd="0" presId="urn:microsoft.com/office/officeart/2005/8/layout/default"/>
    <dgm:cxn modelId="{5CBC0D59-10E4-40F8-88A6-000D9295A510}" type="presParOf" srcId="{A84D79A5-EB62-4104-A29F-5828BC9ADEA6}" destId="{390C9BE7-16FE-4673-96DD-D4DC9C15AD79}" srcOrd="7" destOrd="0" presId="urn:microsoft.com/office/officeart/2005/8/layout/default"/>
    <dgm:cxn modelId="{D00D931B-A56E-496B-8313-8E2872D83C33}" type="presParOf" srcId="{A84D79A5-EB62-4104-A29F-5828BC9ADEA6}" destId="{AF2C952B-4D03-4C84-B474-DC1FF215A276}" srcOrd="8" destOrd="0" presId="urn:microsoft.com/office/officeart/2005/8/layout/default"/>
    <dgm:cxn modelId="{3EEDE814-49A9-4E0A-AB8D-12D954F7CFA9}" type="presParOf" srcId="{A84D79A5-EB62-4104-A29F-5828BC9ADEA6}" destId="{0E593CB2-F3E6-4913-A3F7-E52D374DE322}" srcOrd="9" destOrd="0" presId="urn:microsoft.com/office/officeart/2005/8/layout/default"/>
    <dgm:cxn modelId="{B9BBA1E0-D4EF-40D7-AD88-6356ED1D5861}" type="presParOf" srcId="{A84D79A5-EB62-4104-A29F-5828BC9ADEA6}" destId="{2773217E-AB87-4DBD-A5EF-D9868A841EC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148E9D-2796-44E6-8967-DC2D14B0F6E0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84FC4B-4CC4-4F65-94D0-57E793EB3F6D}">
      <dgm:prSet/>
      <dgm:spPr/>
      <dgm:t>
        <a:bodyPr/>
        <a:lstStyle/>
        <a:p>
          <a:r>
            <a:rPr lang="en-US"/>
            <a:t>Begins when one member charges another</a:t>
          </a:r>
        </a:p>
      </dgm:t>
    </dgm:pt>
    <dgm:pt modelId="{E2F38DE7-E11B-4EFC-A536-18FCC313A848}" type="parTrans" cxnId="{98BDBBAE-922B-40E3-8FF2-4F7ECE2EA355}">
      <dgm:prSet/>
      <dgm:spPr/>
      <dgm:t>
        <a:bodyPr/>
        <a:lstStyle/>
        <a:p>
          <a:endParaRPr lang="en-US"/>
        </a:p>
      </dgm:t>
    </dgm:pt>
    <dgm:pt modelId="{D3F9B260-E64F-4414-BC8C-43C3FE77EB6E}" type="sibTrans" cxnId="{98BDBBAE-922B-40E3-8FF2-4F7ECE2EA355}">
      <dgm:prSet/>
      <dgm:spPr/>
      <dgm:t>
        <a:bodyPr/>
        <a:lstStyle/>
        <a:p>
          <a:endParaRPr lang="en-US"/>
        </a:p>
      </dgm:t>
    </dgm:pt>
    <dgm:pt modelId="{98B9C77E-1A2A-4BA0-9E86-1A23FDF8F428}">
      <dgm:prSet/>
      <dgm:spPr/>
      <dgm:t>
        <a:bodyPr/>
        <a:lstStyle/>
        <a:p>
          <a:r>
            <a:rPr lang="en-US"/>
            <a:t>Charges must be notarized and filed with the Commander.</a:t>
          </a:r>
        </a:p>
      </dgm:t>
    </dgm:pt>
    <dgm:pt modelId="{ADBA6262-9BCD-4FB1-908F-B364BE978436}" type="parTrans" cxnId="{4A0C062B-21A6-4606-9A99-C6EDA7A5DE9A}">
      <dgm:prSet/>
      <dgm:spPr/>
      <dgm:t>
        <a:bodyPr/>
        <a:lstStyle/>
        <a:p>
          <a:endParaRPr lang="en-US"/>
        </a:p>
      </dgm:t>
    </dgm:pt>
    <dgm:pt modelId="{8FFB3ADD-672F-4595-8D22-CE2AC9896760}" type="sibTrans" cxnId="{4A0C062B-21A6-4606-9A99-C6EDA7A5DE9A}">
      <dgm:prSet/>
      <dgm:spPr/>
      <dgm:t>
        <a:bodyPr/>
        <a:lstStyle/>
        <a:p>
          <a:endParaRPr lang="en-US"/>
        </a:p>
      </dgm:t>
    </dgm:pt>
    <dgm:pt modelId="{04379006-EDFE-4243-A03F-4EB53EBD1892}">
      <dgm:prSet/>
      <dgm:spPr/>
      <dgm:t>
        <a:bodyPr/>
        <a:lstStyle/>
        <a:p>
          <a:r>
            <a:rPr lang="en-US" dirty="0"/>
            <a:t>Hearing authority determines if charges are valid</a:t>
          </a:r>
        </a:p>
      </dgm:t>
    </dgm:pt>
    <dgm:pt modelId="{F9E07C27-DC30-4DB3-A06C-9C798010CE55}" type="parTrans" cxnId="{48B6F671-914E-4F21-AA38-7663ABD4DBBC}">
      <dgm:prSet/>
      <dgm:spPr/>
      <dgm:t>
        <a:bodyPr/>
        <a:lstStyle/>
        <a:p>
          <a:endParaRPr lang="en-US"/>
        </a:p>
      </dgm:t>
    </dgm:pt>
    <dgm:pt modelId="{765CCA9F-0248-4C4D-B021-EC41F1FFB59F}" type="sibTrans" cxnId="{48B6F671-914E-4F21-AA38-7663ABD4DBBC}">
      <dgm:prSet/>
      <dgm:spPr/>
      <dgm:t>
        <a:bodyPr/>
        <a:lstStyle/>
        <a:p>
          <a:endParaRPr lang="en-US"/>
        </a:p>
      </dgm:t>
    </dgm:pt>
    <dgm:pt modelId="{F9699E7C-753B-43B8-B091-82C35FD5787E}">
      <dgm:prSet/>
      <dgm:spPr/>
      <dgm:t>
        <a:bodyPr/>
        <a:lstStyle/>
        <a:p>
          <a:r>
            <a:rPr lang="en-US"/>
            <a:t>If not valid, member is notified that charges will not be filed</a:t>
          </a:r>
        </a:p>
      </dgm:t>
    </dgm:pt>
    <dgm:pt modelId="{F95229B8-A846-4CE1-9A98-A9A7D5068294}" type="parTrans" cxnId="{685F4010-AD88-4E55-938B-95DE801B3333}">
      <dgm:prSet/>
      <dgm:spPr/>
      <dgm:t>
        <a:bodyPr/>
        <a:lstStyle/>
        <a:p>
          <a:endParaRPr lang="en-US"/>
        </a:p>
      </dgm:t>
    </dgm:pt>
    <dgm:pt modelId="{163FFB7E-30EB-4B45-922B-4E83A4916D73}" type="sibTrans" cxnId="{685F4010-AD88-4E55-938B-95DE801B3333}">
      <dgm:prSet/>
      <dgm:spPr/>
      <dgm:t>
        <a:bodyPr/>
        <a:lstStyle/>
        <a:p>
          <a:endParaRPr lang="en-US"/>
        </a:p>
      </dgm:t>
    </dgm:pt>
    <dgm:pt modelId="{4B9718C0-B0A5-48D9-A5D0-052CD4DA8470}">
      <dgm:prSet/>
      <dgm:spPr/>
      <dgm:t>
        <a:bodyPr/>
        <a:lstStyle/>
        <a:p>
          <a:r>
            <a:rPr lang="en-US"/>
            <a:t>If found to be frivolous, accuser can be charged with  a category A charge</a:t>
          </a:r>
        </a:p>
      </dgm:t>
    </dgm:pt>
    <dgm:pt modelId="{A7782ECB-2405-4486-A732-56579AD9A2CC}" type="parTrans" cxnId="{853A853C-D2B4-4718-8D74-6A5F651D4CC7}">
      <dgm:prSet/>
      <dgm:spPr/>
      <dgm:t>
        <a:bodyPr/>
        <a:lstStyle/>
        <a:p>
          <a:endParaRPr lang="en-US"/>
        </a:p>
      </dgm:t>
    </dgm:pt>
    <dgm:pt modelId="{B2F06B90-FA6D-453C-8E99-36C6FD34AE6C}" type="sibTrans" cxnId="{853A853C-D2B4-4718-8D74-6A5F651D4CC7}">
      <dgm:prSet/>
      <dgm:spPr/>
      <dgm:t>
        <a:bodyPr/>
        <a:lstStyle/>
        <a:p>
          <a:endParaRPr lang="en-US"/>
        </a:p>
      </dgm:t>
    </dgm:pt>
    <dgm:pt modelId="{367489F1-A48A-4A8A-8575-7A95A9CC85B5}">
      <dgm:prSet/>
      <dgm:spPr/>
      <dgm:t>
        <a:bodyPr/>
        <a:lstStyle/>
        <a:p>
          <a:r>
            <a:rPr lang="en-US" dirty="0"/>
            <a:t>If accuser is from another post, charges will go through the Department Commander to the Commander of the post the member belongs to</a:t>
          </a:r>
        </a:p>
      </dgm:t>
    </dgm:pt>
    <dgm:pt modelId="{69C50F24-1D72-4806-B22D-2038F566C0FF}" type="parTrans" cxnId="{F2D81909-E637-4409-B1C4-207FA9BCFCBC}">
      <dgm:prSet/>
      <dgm:spPr/>
      <dgm:t>
        <a:bodyPr/>
        <a:lstStyle/>
        <a:p>
          <a:endParaRPr lang="en-US"/>
        </a:p>
      </dgm:t>
    </dgm:pt>
    <dgm:pt modelId="{7AE581A7-8140-4CF1-9854-402C5F12146B}" type="sibTrans" cxnId="{F2D81909-E637-4409-B1C4-207FA9BCFCBC}">
      <dgm:prSet/>
      <dgm:spPr/>
      <dgm:t>
        <a:bodyPr/>
        <a:lstStyle/>
        <a:p>
          <a:endParaRPr lang="en-US"/>
        </a:p>
      </dgm:t>
    </dgm:pt>
    <dgm:pt modelId="{FC007E96-839A-42CA-83A6-4DAFFD3DCCF4}" type="pres">
      <dgm:prSet presAssocID="{36148E9D-2796-44E6-8967-DC2D14B0F6E0}" presName="diagram" presStyleCnt="0">
        <dgm:presLayoutVars>
          <dgm:dir/>
          <dgm:resizeHandles val="exact"/>
        </dgm:presLayoutVars>
      </dgm:prSet>
      <dgm:spPr/>
    </dgm:pt>
    <dgm:pt modelId="{D5722390-5646-475E-9B5C-1D298A509BE5}" type="pres">
      <dgm:prSet presAssocID="{B784FC4B-4CC4-4F65-94D0-57E793EB3F6D}" presName="node" presStyleLbl="node1" presStyleIdx="0" presStyleCnt="6">
        <dgm:presLayoutVars>
          <dgm:bulletEnabled val="1"/>
        </dgm:presLayoutVars>
      </dgm:prSet>
      <dgm:spPr/>
    </dgm:pt>
    <dgm:pt modelId="{0EE9410B-04AE-43D0-A721-6246B5B8A12C}" type="pres">
      <dgm:prSet presAssocID="{D3F9B260-E64F-4414-BC8C-43C3FE77EB6E}" presName="sibTrans" presStyleCnt="0"/>
      <dgm:spPr/>
    </dgm:pt>
    <dgm:pt modelId="{B4264C25-C8E6-4CC2-AA2D-82331FEA7EB5}" type="pres">
      <dgm:prSet presAssocID="{98B9C77E-1A2A-4BA0-9E86-1A23FDF8F428}" presName="node" presStyleLbl="node1" presStyleIdx="1" presStyleCnt="6">
        <dgm:presLayoutVars>
          <dgm:bulletEnabled val="1"/>
        </dgm:presLayoutVars>
      </dgm:prSet>
      <dgm:spPr/>
    </dgm:pt>
    <dgm:pt modelId="{1611C60F-9373-4E72-A2D1-8EECF99E2565}" type="pres">
      <dgm:prSet presAssocID="{8FFB3ADD-672F-4595-8D22-CE2AC9896760}" presName="sibTrans" presStyleCnt="0"/>
      <dgm:spPr/>
    </dgm:pt>
    <dgm:pt modelId="{61573AEC-EA33-48EA-8ECF-AF5D5E88780D}" type="pres">
      <dgm:prSet presAssocID="{04379006-EDFE-4243-A03F-4EB53EBD1892}" presName="node" presStyleLbl="node1" presStyleIdx="2" presStyleCnt="6">
        <dgm:presLayoutVars>
          <dgm:bulletEnabled val="1"/>
        </dgm:presLayoutVars>
      </dgm:prSet>
      <dgm:spPr/>
    </dgm:pt>
    <dgm:pt modelId="{720904E4-A2A4-4397-A542-5D0250CF5ED6}" type="pres">
      <dgm:prSet presAssocID="{765CCA9F-0248-4C4D-B021-EC41F1FFB59F}" presName="sibTrans" presStyleCnt="0"/>
      <dgm:spPr/>
    </dgm:pt>
    <dgm:pt modelId="{93B35835-63FE-4549-8D89-A20D0F8BA8D2}" type="pres">
      <dgm:prSet presAssocID="{F9699E7C-753B-43B8-B091-82C35FD5787E}" presName="node" presStyleLbl="node1" presStyleIdx="3" presStyleCnt="6">
        <dgm:presLayoutVars>
          <dgm:bulletEnabled val="1"/>
        </dgm:presLayoutVars>
      </dgm:prSet>
      <dgm:spPr/>
    </dgm:pt>
    <dgm:pt modelId="{675CA186-DB5A-4355-B5A5-3C89D121243F}" type="pres">
      <dgm:prSet presAssocID="{163FFB7E-30EB-4B45-922B-4E83A4916D73}" presName="sibTrans" presStyleCnt="0"/>
      <dgm:spPr/>
    </dgm:pt>
    <dgm:pt modelId="{04457AAE-7ACE-444B-9212-00DF5F5988D7}" type="pres">
      <dgm:prSet presAssocID="{4B9718C0-B0A5-48D9-A5D0-052CD4DA8470}" presName="node" presStyleLbl="node1" presStyleIdx="4" presStyleCnt="6">
        <dgm:presLayoutVars>
          <dgm:bulletEnabled val="1"/>
        </dgm:presLayoutVars>
      </dgm:prSet>
      <dgm:spPr/>
    </dgm:pt>
    <dgm:pt modelId="{9DF60437-E4AF-451F-BCE5-759CA27F1940}" type="pres">
      <dgm:prSet presAssocID="{B2F06B90-FA6D-453C-8E99-36C6FD34AE6C}" presName="sibTrans" presStyleCnt="0"/>
      <dgm:spPr/>
    </dgm:pt>
    <dgm:pt modelId="{6F3E2D05-B61F-44EA-9BD9-D7337B4FF5FE}" type="pres">
      <dgm:prSet presAssocID="{367489F1-A48A-4A8A-8575-7A95A9CC85B5}" presName="node" presStyleLbl="node1" presStyleIdx="5" presStyleCnt="6">
        <dgm:presLayoutVars>
          <dgm:bulletEnabled val="1"/>
        </dgm:presLayoutVars>
      </dgm:prSet>
      <dgm:spPr/>
    </dgm:pt>
  </dgm:ptLst>
  <dgm:cxnLst>
    <dgm:cxn modelId="{F2D81909-E637-4409-B1C4-207FA9BCFCBC}" srcId="{36148E9D-2796-44E6-8967-DC2D14B0F6E0}" destId="{367489F1-A48A-4A8A-8575-7A95A9CC85B5}" srcOrd="5" destOrd="0" parTransId="{69C50F24-1D72-4806-B22D-2038F566C0FF}" sibTransId="{7AE581A7-8140-4CF1-9854-402C5F12146B}"/>
    <dgm:cxn modelId="{685F4010-AD88-4E55-938B-95DE801B3333}" srcId="{36148E9D-2796-44E6-8967-DC2D14B0F6E0}" destId="{F9699E7C-753B-43B8-B091-82C35FD5787E}" srcOrd="3" destOrd="0" parTransId="{F95229B8-A846-4CE1-9A98-A9A7D5068294}" sibTransId="{163FFB7E-30EB-4B45-922B-4E83A4916D73}"/>
    <dgm:cxn modelId="{4A0C062B-21A6-4606-9A99-C6EDA7A5DE9A}" srcId="{36148E9D-2796-44E6-8967-DC2D14B0F6E0}" destId="{98B9C77E-1A2A-4BA0-9E86-1A23FDF8F428}" srcOrd="1" destOrd="0" parTransId="{ADBA6262-9BCD-4FB1-908F-B364BE978436}" sibTransId="{8FFB3ADD-672F-4595-8D22-CE2AC9896760}"/>
    <dgm:cxn modelId="{0FBE8F2E-E836-4365-A77B-6B1B8765AFEA}" type="presOf" srcId="{04379006-EDFE-4243-A03F-4EB53EBD1892}" destId="{61573AEC-EA33-48EA-8ECF-AF5D5E88780D}" srcOrd="0" destOrd="0" presId="urn:microsoft.com/office/officeart/2005/8/layout/default"/>
    <dgm:cxn modelId="{853A853C-D2B4-4718-8D74-6A5F651D4CC7}" srcId="{36148E9D-2796-44E6-8967-DC2D14B0F6E0}" destId="{4B9718C0-B0A5-48D9-A5D0-052CD4DA8470}" srcOrd="4" destOrd="0" parTransId="{A7782ECB-2405-4486-A732-56579AD9A2CC}" sibTransId="{B2F06B90-FA6D-453C-8E99-36C6FD34AE6C}"/>
    <dgm:cxn modelId="{2265C161-D1F3-4104-B19A-40D34FD12812}" type="presOf" srcId="{4B9718C0-B0A5-48D9-A5D0-052CD4DA8470}" destId="{04457AAE-7ACE-444B-9212-00DF5F5988D7}" srcOrd="0" destOrd="0" presId="urn:microsoft.com/office/officeart/2005/8/layout/default"/>
    <dgm:cxn modelId="{48B6F671-914E-4F21-AA38-7663ABD4DBBC}" srcId="{36148E9D-2796-44E6-8967-DC2D14B0F6E0}" destId="{04379006-EDFE-4243-A03F-4EB53EBD1892}" srcOrd="2" destOrd="0" parTransId="{F9E07C27-DC30-4DB3-A06C-9C798010CE55}" sibTransId="{765CCA9F-0248-4C4D-B021-EC41F1FFB59F}"/>
    <dgm:cxn modelId="{F2778B8A-A979-4CCC-B2F7-96822466E191}" type="presOf" srcId="{B784FC4B-4CC4-4F65-94D0-57E793EB3F6D}" destId="{D5722390-5646-475E-9B5C-1D298A509BE5}" srcOrd="0" destOrd="0" presId="urn:microsoft.com/office/officeart/2005/8/layout/default"/>
    <dgm:cxn modelId="{98BDBBAE-922B-40E3-8FF2-4F7ECE2EA355}" srcId="{36148E9D-2796-44E6-8967-DC2D14B0F6E0}" destId="{B784FC4B-4CC4-4F65-94D0-57E793EB3F6D}" srcOrd="0" destOrd="0" parTransId="{E2F38DE7-E11B-4EFC-A536-18FCC313A848}" sibTransId="{D3F9B260-E64F-4414-BC8C-43C3FE77EB6E}"/>
    <dgm:cxn modelId="{C4059DE0-783F-43BF-938E-F2FE7E86FFAB}" type="presOf" srcId="{98B9C77E-1A2A-4BA0-9E86-1A23FDF8F428}" destId="{B4264C25-C8E6-4CC2-AA2D-82331FEA7EB5}" srcOrd="0" destOrd="0" presId="urn:microsoft.com/office/officeart/2005/8/layout/default"/>
    <dgm:cxn modelId="{BCF159E5-418A-4ECB-9E25-CCD0947838E7}" type="presOf" srcId="{F9699E7C-753B-43B8-B091-82C35FD5787E}" destId="{93B35835-63FE-4549-8D89-A20D0F8BA8D2}" srcOrd="0" destOrd="0" presId="urn:microsoft.com/office/officeart/2005/8/layout/default"/>
    <dgm:cxn modelId="{47D0D7F3-2D60-4DF8-B2AF-462FF7651404}" type="presOf" srcId="{36148E9D-2796-44E6-8967-DC2D14B0F6E0}" destId="{FC007E96-839A-42CA-83A6-4DAFFD3DCCF4}" srcOrd="0" destOrd="0" presId="urn:microsoft.com/office/officeart/2005/8/layout/default"/>
    <dgm:cxn modelId="{3695F4FA-ACE9-4CDB-9CC0-47AF915FD279}" type="presOf" srcId="{367489F1-A48A-4A8A-8575-7A95A9CC85B5}" destId="{6F3E2D05-B61F-44EA-9BD9-D7337B4FF5FE}" srcOrd="0" destOrd="0" presId="urn:microsoft.com/office/officeart/2005/8/layout/default"/>
    <dgm:cxn modelId="{0ECADB21-6BCF-49C4-8083-AD09780F8539}" type="presParOf" srcId="{FC007E96-839A-42CA-83A6-4DAFFD3DCCF4}" destId="{D5722390-5646-475E-9B5C-1D298A509BE5}" srcOrd="0" destOrd="0" presId="urn:microsoft.com/office/officeart/2005/8/layout/default"/>
    <dgm:cxn modelId="{7C1C17E8-5AB1-4773-82D8-B5185905AA5B}" type="presParOf" srcId="{FC007E96-839A-42CA-83A6-4DAFFD3DCCF4}" destId="{0EE9410B-04AE-43D0-A721-6246B5B8A12C}" srcOrd="1" destOrd="0" presId="urn:microsoft.com/office/officeart/2005/8/layout/default"/>
    <dgm:cxn modelId="{641CA72B-DD49-46D1-A03C-62459FEFF316}" type="presParOf" srcId="{FC007E96-839A-42CA-83A6-4DAFFD3DCCF4}" destId="{B4264C25-C8E6-4CC2-AA2D-82331FEA7EB5}" srcOrd="2" destOrd="0" presId="urn:microsoft.com/office/officeart/2005/8/layout/default"/>
    <dgm:cxn modelId="{F6670CBB-D7EA-4223-9E07-70EC081584D7}" type="presParOf" srcId="{FC007E96-839A-42CA-83A6-4DAFFD3DCCF4}" destId="{1611C60F-9373-4E72-A2D1-8EECF99E2565}" srcOrd="3" destOrd="0" presId="urn:microsoft.com/office/officeart/2005/8/layout/default"/>
    <dgm:cxn modelId="{F96BFB67-F6BF-43D8-B648-4E84E48F77B0}" type="presParOf" srcId="{FC007E96-839A-42CA-83A6-4DAFFD3DCCF4}" destId="{61573AEC-EA33-48EA-8ECF-AF5D5E88780D}" srcOrd="4" destOrd="0" presId="urn:microsoft.com/office/officeart/2005/8/layout/default"/>
    <dgm:cxn modelId="{293D0E45-CBC6-46D5-B4D7-A0C23255DA0B}" type="presParOf" srcId="{FC007E96-839A-42CA-83A6-4DAFFD3DCCF4}" destId="{720904E4-A2A4-4397-A542-5D0250CF5ED6}" srcOrd="5" destOrd="0" presId="urn:microsoft.com/office/officeart/2005/8/layout/default"/>
    <dgm:cxn modelId="{20EC3216-2630-4BBB-81A3-C8146C51C18B}" type="presParOf" srcId="{FC007E96-839A-42CA-83A6-4DAFFD3DCCF4}" destId="{93B35835-63FE-4549-8D89-A20D0F8BA8D2}" srcOrd="6" destOrd="0" presId="urn:microsoft.com/office/officeart/2005/8/layout/default"/>
    <dgm:cxn modelId="{13C9BDFA-1F42-49B8-BB7C-36BBBAB8EAD2}" type="presParOf" srcId="{FC007E96-839A-42CA-83A6-4DAFFD3DCCF4}" destId="{675CA186-DB5A-4355-B5A5-3C89D121243F}" srcOrd="7" destOrd="0" presId="urn:microsoft.com/office/officeart/2005/8/layout/default"/>
    <dgm:cxn modelId="{7F268E2C-AA60-4CBA-A8C1-E4E60FD0C03C}" type="presParOf" srcId="{FC007E96-839A-42CA-83A6-4DAFFD3DCCF4}" destId="{04457AAE-7ACE-444B-9212-00DF5F5988D7}" srcOrd="8" destOrd="0" presId="urn:microsoft.com/office/officeart/2005/8/layout/default"/>
    <dgm:cxn modelId="{196EC39B-5D9F-4A7F-BE77-DF4A7B4E6A5D}" type="presParOf" srcId="{FC007E96-839A-42CA-83A6-4DAFFD3DCCF4}" destId="{9DF60437-E4AF-451F-BCE5-759CA27F1940}" srcOrd="9" destOrd="0" presId="urn:microsoft.com/office/officeart/2005/8/layout/default"/>
    <dgm:cxn modelId="{0BEC1499-2B64-47CB-8827-95C0DFCC0684}" type="presParOf" srcId="{FC007E96-839A-42CA-83A6-4DAFFD3DCCF4}" destId="{6F3E2D05-B61F-44EA-9BD9-D7337B4FF5F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C438F5-27AE-47EA-9CA6-62802172A38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5F7B1F2-2F9E-4693-92F7-CD2A701981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Commander determines if suspension pending the hearing is warranted</a:t>
          </a:r>
        </a:p>
      </dgm:t>
    </dgm:pt>
    <dgm:pt modelId="{A825F1D4-C70E-424C-A480-3F481E9141CE}" type="parTrans" cxnId="{0A6B1A94-2606-47EA-B20C-E11092B7D672}">
      <dgm:prSet/>
      <dgm:spPr/>
      <dgm:t>
        <a:bodyPr/>
        <a:lstStyle/>
        <a:p>
          <a:endParaRPr lang="en-US"/>
        </a:p>
      </dgm:t>
    </dgm:pt>
    <dgm:pt modelId="{9A1C904D-A62F-48A1-8DF8-0DBEC5C48502}" type="sibTrans" cxnId="{0A6B1A94-2606-47EA-B20C-E11092B7D672}">
      <dgm:prSet/>
      <dgm:spPr/>
      <dgm:t>
        <a:bodyPr/>
        <a:lstStyle/>
        <a:p>
          <a:endParaRPr lang="en-US"/>
        </a:p>
      </dgm:t>
    </dgm:pt>
    <dgm:pt modelId="{35962B83-E40B-49BA-A97E-7AD18236AFF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Letter must contain:</a:t>
          </a:r>
        </a:p>
      </dgm:t>
    </dgm:pt>
    <dgm:pt modelId="{ED069685-F75A-4710-9E9C-1AD2605D4E22}" type="parTrans" cxnId="{FDA4FE16-128A-4694-A85C-8D235F7335D6}">
      <dgm:prSet/>
      <dgm:spPr/>
      <dgm:t>
        <a:bodyPr/>
        <a:lstStyle/>
        <a:p>
          <a:endParaRPr lang="en-US"/>
        </a:p>
      </dgm:t>
    </dgm:pt>
    <dgm:pt modelId="{B97F6DA1-BBBA-4802-AEE7-7CA4A526DEAB}" type="sibTrans" cxnId="{FDA4FE16-128A-4694-A85C-8D235F7335D6}">
      <dgm:prSet/>
      <dgm:spPr/>
      <dgm:t>
        <a:bodyPr/>
        <a:lstStyle/>
        <a:p>
          <a:endParaRPr lang="en-US"/>
        </a:p>
      </dgm:t>
    </dgm:pt>
    <dgm:pt modelId="{1EC8718A-0A56-4D53-859B-B20C6CE8B1B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The specific charge</a:t>
          </a:r>
        </a:p>
      </dgm:t>
    </dgm:pt>
    <dgm:pt modelId="{91BC801A-35E2-464E-AE1D-13DBEC8DDAD8}" type="parTrans" cxnId="{4128C8FA-D7F1-453C-B2B0-E7FBA5648A4B}">
      <dgm:prSet/>
      <dgm:spPr/>
      <dgm:t>
        <a:bodyPr/>
        <a:lstStyle/>
        <a:p>
          <a:endParaRPr lang="en-US"/>
        </a:p>
      </dgm:t>
    </dgm:pt>
    <dgm:pt modelId="{A09AF5F2-FA22-4F6B-A9DB-4307E7C24F08}" type="sibTrans" cxnId="{4128C8FA-D7F1-453C-B2B0-E7FBA5648A4B}">
      <dgm:prSet/>
      <dgm:spPr/>
      <dgm:t>
        <a:bodyPr/>
        <a:lstStyle/>
        <a:p>
          <a:endParaRPr lang="en-US"/>
        </a:p>
      </dgm:t>
    </dgm:pt>
    <dgm:pt modelId="{162C78C6-6E6A-49EC-8B0B-2D7179908D7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Specifications relating to the specific charge</a:t>
          </a:r>
        </a:p>
      </dgm:t>
    </dgm:pt>
    <dgm:pt modelId="{24B7B53D-5579-408B-9EFB-28E211128686}" type="parTrans" cxnId="{774101BD-E016-471D-921D-40E15CF5E568}">
      <dgm:prSet/>
      <dgm:spPr/>
      <dgm:t>
        <a:bodyPr/>
        <a:lstStyle/>
        <a:p>
          <a:endParaRPr lang="en-US"/>
        </a:p>
      </dgm:t>
    </dgm:pt>
    <dgm:pt modelId="{BC226B9F-D439-4DD3-B8BD-E8C1190B03CF}" type="sibTrans" cxnId="{774101BD-E016-471D-921D-40E15CF5E568}">
      <dgm:prSet/>
      <dgm:spPr/>
      <dgm:t>
        <a:bodyPr/>
        <a:lstStyle/>
        <a:p>
          <a:endParaRPr lang="en-US"/>
        </a:p>
      </dgm:t>
    </dgm:pt>
    <dgm:pt modelId="{6196262A-63B2-4A97-A8D1-5AAD1CE9485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The category of the charge</a:t>
          </a:r>
        </a:p>
      </dgm:t>
    </dgm:pt>
    <dgm:pt modelId="{19C176B6-362A-4902-A152-4FE381370C44}" type="parTrans" cxnId="{6F4AD17D-E33B-4A56-A601-E6E104AE2C3B}">
      <dgm:prSet/>
      <dgm:spPr/>
      <dgm:t>
        <a:bodyPr/>
        <a:lstStyle/>
        <a:p>
          <a:endParaRPr lang="en-US"/>
        </a:p>
      </dgm:t>
    </dgm:pt>
    <dgm:pt modelId="{DB60D51A-44D9-4C14-B935-B7D7F0902F5F}" type="sibTrans" cxnId="{6F4AD17D-E33B-4A56-A601-E6E104AE2C3B}">
      <dgm:prSet/>
      <dgm:spPr/>
      <dgm:t>
        <a:bodyPr/>
        <a:lstStyle/>
        <a:p>
          <a:endParaRPr lang="en-US"/>
        </a:p>
      </dgm:t>
    </dgm:pt>
    <dgm:pt modelId="{36FBBD17-4488-4609-8B84-82597B184A1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The date, time and place of hearing</a:t>
          </a:r>
        </a:p>
      </dgm:t>
    </dgm:pt>
    <dgm:pt modelId="{DA5973B4-EC3F-469E-B9B1-C36BC0665FFD}" type="parTrans" cxnId="{B8F82564-57E2-447C-8964-360180A58BFE}">
      <dgm:prSet/>
      <dgm:spPr/>
      <dgm:t>
        <a:bodyPr/>
        <a:lstStyle/>
        <a:p>
          <a:endParaRPr lang="en-US"/>
        </a:p>
      </dgm:t>
    </dgm:pt>
    <dgm:pt modelId="{47415F12-9CED-4D26-A6A5-294A795899EA}" type="sibTrans" cxnId="{B8F82564-57E2-447C-8964-360180A58BFE}">
      <dgm:prSet/>
      <dgm:spPr/>
      <dgm:t>
        <a:bodyPr/>
        <a:lstStyle/>
        <a:p>
          <a:endParaRPr lang="en-US"/>
        </a:p>
      </dgm:t>
    </dgm:pt>
    <dgm:pt modelId="{7E536DE6-96AC-45E7-9797-54DE2201DE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Notice of hearing and formal charges sent to accused via certified letter return receipt requested within 5 days of receipt of charges</a:t>
          </a:r>
        </a:p>
      </dgm:t>
    </dgm:pt>
    <dgm:pt modelId="{6C4E7138-C2E0-4D62-AC9D-A2B1DD35C405}" type="parTrans" cxnId="{03CEB9B8-FCFA-408D-83DA-F3C1A35E0139}">
      <dgm:prSet/>
      <dgm:spPr/>
      <dgm:t>
        <a:bodyPr/>
        <a:lstStyle/>
        <a:p>
          <a:endParaRPr lang="en-US"/>
        </a:p>
      </dgm:t>
    </dgm:pt>
    <dgm:pt modelId="{A2856692-FC09-42D9-A168-30492DB7977D}" type="sibTrans" cxnId="{03CEB9B8-FCFA-408D-83DA-F3C1A35E0139}">
      <dgm:prSet/>
      <dgm:spPr/>
      <dgm:t>
        <a:bodyPr/>
        <a:lstStyle/>
        <a:p>
          <a:endParaRPr lang="en-US"/>
        </a:p>
      </dgm:t>
    </dgm:pt>
    <dgm:pt modelId="{1FAE4D78-89FA-4472-BBF2-66832229B672}" type="pres">
      <dgm:prSet presAssocID="{0AC438F5-27AE-47EA-9CA6-62802172A38A}" presName="root" presStyleCnt="0">
        <dgm:presLayoutVars>
          <dgm:dir/>
          <dgm:resizeHandles val="exact"/>
        </dgm:presLayoutVars>
      </dgm:prSet>
      <dgm:spPr/>
    </dgm:pt>
    <dgm:pt modelId="{EFD4DB71-9B49-42EA-BDA8-B9AD35F2E0AA}" type="pres">
      <dgm:prSet presAssocID="{C5F7B1F2-2F9E-4693-92F7-CD2A701981D6}" presName="compNode" presStyleCnt="0"/>
      <dgm:spPr/>
    </dgm:pt>
    <dgm:pt modelId="{2D7627F1-969D-4BAF-8466-C61ABFF8514F}" type="pres">
      <dgm:prSet presAssocID="{C5F7B1F2-2F9E-4693-92F7-CD2A701981D6}" presName="bgRect" presStyleLbl="bgShp" presStyleIdx="0" presStyleCnt="3"/>
      <dgm:spPr/>
    </dgm:pt>
    <dgm:pt modelId="{6846F116-3CF2-443E-84DB-95BA4FF47672}" type="pres">
      <dgm:prSet presAssocID="{C5F7B1F2-2F9E-4693-92F7-CD2A701981D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C2F6D986-980B-4E2C-A014-347094121C27}" type="pres">
      <dgm:prSet presAssocID="{C5F7B1F2-2F9E-4693-92F7-CD2A701981D6}" presName="spaceRect" presStyleCnt="0"/>
      <dgm:spPr/>
    </dgm:pt>
    <dgm:pt modelId="{0C0D0E0D-07E1-4381-99C2-08A62A1D9F76}" type="pres">
      <dgm:prSet presAssocID="{C5F7B1F2-2F9E-4693-92F7-CD2A701981D6}" presName="parTx" presStyleLbl="revTx" presStyleIdx="0" presStyleCnt="4">
        <dgm:presLayoutVars>
          <dgm:chMax val="0"/>
          <dgm:chPref val="0"/>
        </dgm:presLayoutVars>
      </dgm:prSet>
      <dgm:spPr/>
    </dgm:pt>
    <dgm:pt modelId="{FA936320-F20E-433B-9DBB-2C020E6383CF}" type="pres">
      <dgm:prSet presAssocID="{9A1C904D-A62F-48A1-8DF8-0DBEC5C48502}" presName="sibTrans" presStyleCnt="0"/>
      <dgm:spPr/>
    </dgm:pt>
    <dgm:pt modelId="{0CBE0C26-BAF4-4FC1-B6CD-F6367F57410B}" type="pres">
      <dgm:prSet presAssocID="{7E536DE6-96AC-45E7-9797-54DE2201DE97}" presName="compNode" presStyleCnt="0"/>
      <dgm:spPr/>
    </dgm:pt>
    <dgm:pt modelId="{CE2D6599-51C2-4497-81CA-43388B43ABD0}" type="pres">
      <dgm:prSet presAssocID="{7E536DE6-96AC-45E7-9797-54DE2201DE97}" presName="bgRect" presStyleLbl="bgShp" presStyleIdx="1" presStyleCnt="3"/>
      <dgm:spPr/>
    </dgm:pt>
    <dgm:pt modelId="{C989C2A0-ECA5-4576-A3AD-7CA75C86DEAA}" type="pres">
      <dgm:prSet presAssocID="{7E536DE6-96AC-45E7-9797-54DE2201DE97}" presName="iconRect" presStyleLbl="node1" presStyleIdx="1" presStyleCnt="3"/>
      <dgm:spPr/>
    </dgm:pt>
    <dgm:pt modelId="{4040E9AF-BD31-42E5-970C-EE70C5043933}" type="pres">
      <dgm:prSet presAssocID="{7E536DE6-96AC-45E7-9797-54DE2201DE97}" presName="spaceRect" presStyleCnt="0"/>
      <dgm:spPr/>
    </dgm:pt>
    <dgm:pt modelId="{01D8CDDA-8860-4294-B213-41630C50F51D}" type="pres">
      <dgm:prSet presAssocID="{7E536DE6-96AC-45E7-9797-54DE2201DE97}" presName="parTx" presStyleLbl="revTx" presStyleIdx="1" presStyleCnt="4">
        <dgm:presLayoutVars>
          <dgm:chMax val="0"/>
          <dgm:chPref val="0"/>
        </dgm:presLayoutVars>
      </dgm:prSet>
      <dgm:spPr/>
    </dgm:pt>
    <dgm:pt modelId="{5788F65E-0B64-4C08-80EA-5FA8E8D71FAD}" type="pres">
      <dgm:prSet presAssocID="{A2856692-FC09-42D9-A168-30492DB7977D}" presName="sibTrans" presStyleCnt="0"/>
      <dgm:spPr/>
    </dgm:pt>
    <dgm:pt modelId="{238F35E1-48FD-418A-B7C0-3554DADB9FA2}" type="pres">
      <dgm:prSet presAssocID="{35962B83-E40B-49BA-A97E-7AD18236AFF5}" presName="compNode" presStyleCnt="0"/>
      <dgm:spPr/>
    </dgm:pt>
    <dgm:pt modelId="{2F50492D-6A9C-43CD-8888-39D545083212}" type="pres">
      <dgm:prSet presAssocID="{35962B83-E40B-49BA-A97E-7AD18236AFF5}" presName="bgRect" presStyleLbl="bgShp" presStyleIdx="2" presStyleCnt="3"/>
      <dgm:spPr/>
    </dgm:pt>
    <dgm:pt modelId="{BA6A128A-A7E8-4FFB-893F-7DFF3DD8AC2F}" type="pres">
      <dgm:prSet presAssocID="{35962B83-E40B-49BA-A97E-7AD18236AFF5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B7BCA73F-20A7-4F85-8410-42A28E82F6CB}" type="pres">
      <dgm:prSet presAssocID="{35962B83-E40B-49BA-A97E-7AD18236AFF5}" presName="spaceRect" presStyleCnt="0"/>
      <dgm:spPr/>
    </dgm:pt>
    <dgm:pt modelId="{64545228-86C5-4E95-8CFD-778D28ABE535}" type="pres">
      <dgm:prSet presAssocID="{35962B83-E40B-49BA-A97E-7AD18236AFF5}" presName="parTx" presStyleLbl="revTx" presStyleIdx="2" presStyleCnt="4">
        <dgm:presLayoutVars>
          <dgm:chMax val="0"/>
          <dgm:chPref val="0"/>
        </dgm:presLayoutVars>
      </dgm:prSet>
      <dgm:spPr/>
    </dgm:pt>
    <dgm:pt modelId="{93713139-9001-4195-862F-1D1111FB3559}" type="pres">
      <dgm:prSet presAssocID="{35962B83-E40B-49BA-A97E-7AD18236AFF5}" presName="desTx" presStyleLbl="revTx" presStyleIdx="3" presStyleCnt="4">
        <dgm:presLayoutVars/>
      </dgm:prSet>
      <dgm:spPr/>
    </dgm:pt>
  </dgm:ptLst>
  <dgm:cxnLst>
    <dgm:cxn modelId="{FDA4FE16-128A-4694-A85C-8D235F7335D6}" srcId="{0AC438F5-27AE-47EA-9CA6-62802172A38A}" destId="{35962B83-E40B-49BA-A97E-7AD18236AFF5}" srcOrd="2" destOrd="0" parTransId="{ED069685-F75A-4710-9E9C-1AD2605D4E22}" sibTransId="{B97F6DA1-BBBA-4802-AEE7-7CA4A526DEAB}"/>
    <dgm:cxn modelId="{4CCB683E-C906-4C04-8FE1-52F21E1A2BBC}" type="presOf" srcId="{0AC438F5-27AE-47EA-9CA6-62802172A38A}" destId="{1FAE4D78-89FA-4472-BBF2-66832229B672}" srcOrd="0" destOrd="0" presId="urn:microsoft.com/office/officeart/2018/2/layout/IconVerticalSolidList"/>
    <dgm:cxn modelId="{DF20315E-9134-4EDD-AFF1-93DCDBD6E7C5}" type="presOf" srcId="{C5F7B1F2-2F9E-4693-92F7-CD2A701981D6}" destId="{0C0D0E0D-07E1-4381-99C2-08A62A1D9F76}" srcOrd="0" destOrd="0" presId="urn:microsoft.com/office/officeart/2018/2/layout/IconVerticalSolidList"/>
    <dgm:cxn modelId="{D51CCF41-5FC8-46A8-9545-CCFF0502D7EE}" type="presOf" srcId="{7E536DE6-96AC-45E7-9797-54DE2201DE97}" destId="{01D8CDDA-8860-4294-B213-41630C50F51D}" srcOrd="0" destOrd="0" presId="urn:microsoft.com/office/officeart/2018/2/layout/IconVerticalSolidList"/>
    <dgm:cxn modelId="{B8F82564-57E2-447C-8964-360180A58BFE}" srcId="{35962B83-E40B-49BA-A97E-7AD18236AFF5}" destId="{36FBBD17-4488-4609-8B84-82597B184A10}" srcOrd="3" destOrd="0" parTransId="{DA5973B4-EC3F-469E-B9B1-C36BC0665FFD}" sibTransId="{47415F12-9CED-4D26-A6A5-294A795899EA}"/>
    <dgm:cxn modelId="{E4535470-4FAA-44AE-9091-1224177F5F9D}" type="presOf" srcId="{1EC8718A-0A56-4D53-859B-B20C6CE8B1BB}" destId="{93713139-9001-4195-862F-1D1111FB3559}" srcOrd="0" destOrd="0" presId="urn:microsoft.com/office/officeart/2018/2/layout/IconVerticalSolidList"/>
    <dgm:cxn modelId="{6F4AD17D-E33B-4A56-A601-E6E104AE2C3B}" srcId="{35962B83-E40B-49BA-A97E-7AD18236AFF5}" destId="{6196262A-63B2-4A97-A8D1-5AAD1CE94850}" srcOrd="2" destOrd="0" parTransId="{19C176B6-362A-4902-A152-4FE381370C44}" sibTransId="{DB60D51A-44D9-4C14-B935-B7D7F0902F5F}"/>
    <dgm:cxn modelId="{0A6B1A94-2606-47EA-B20C-E11092B7D672}" srcId="{0AC438F5-27AE-47EA-9CA6-62802172A38A}" destId="{C5F7B1F2-2F9E-4693-92F7-CD2A701981D6}" srcOrd="0" destOrd="0" parTransId="{A825F1D4-C70E-424C-A480-3F481E9141CE}" sibTransId="{9A1C904D-A62F-48A1-8DF8-0DBEC5C48502}"/>
    <dgm:cxn modelId="{CBC2EEA1-3F09-4906-86B1-0553AFD658E9}" type="presOf" srcId="{6196262A-63B2-4A97-A8D1-5AAD1CE94850}" destId="{93713139-9001-4195-862F-1D1111FB3559}" srcOrd="0" destOrd="2" presId="urn:microsoft.com/office/officeart/2018/2/layout/IconVerticalSolidList"/>
    <dgm:cxn modelId="{03CEB9B8-FCFA-408D-83DA-F3C1A35E0139}" srcId="{0AC438F5-27AE-47EA-9CA6-62802172A38A}" destId="{7E536DE6-96AC-45E7-9797-54DE2201DE97}" srcOrd="1" destOrd="0" parTransId="{6C4E7138-C2E0-4D62-AC9D-A2B1DD35C405}" sibTransId="{A2856692-FC09-42D9-A168-30492DB7977D}"/>
    <dgm:cxn modelId="{774101BD-E016-471D-921D-40E15CF5E568}" srcId="{35962B83-E40B-49BA-A97E-7AD18236AFF5}" destId="{162C78C6-6E6A-49EC-8B0B-2D7179908D72}" srcOrd="1" destOrd="0" parTransId="{24B7B53D-5579-408B-9EFB-28E211128686}" sibTransId="{BC226B9F-D439-4DD3-B8BD-E8C1190B03CF}"/>
    <dgm:cxn modelId="{78877AC0-6959-4B8B-B2AE-8B774C604DE3}" type="presOf" srcId="{36FBBD17-4488-4609-8B84-82597B184A10}" destId="{93713139-9001-4195-862F-1D1111FB3559}" srcOrd="0" destOrd="3" presId="urn:microsoft.com/office/officeart/2018/2/layout/IconVerticalSolidList"/>
    <dgm:cxn modelId="{E40A23E1-73E3-4152-BBB9-D24019541C01}" type="presOf" srcId="{162C78C6-6E6A-49EC-8B0B-2D7179908D72}" destId="{93713139-9001-4195-862F-1D1111FB3559}" srcOrd="0" destOrd="1" presId="urn:microsoft.com/office/officeart/2018/2/layout/IconVerticalSolidList"/>
    <dgm:cxn modelId="{1A7B95F1-70B3-4171-B11D-ED6ACAFEA440}" type="presOf" srcId="{35962B83-E40B-49BA-A97E-7AD18236AFF5}" destId="{64545228-86C5-4E95-8CFD-778D28ABE535}" srcOrd="0" destOrd="0" presId="urn:microsoft.com/office/officeart/2018/2/layout/IconVerticalSolidList"/>
    <dgm:cxn modelId="{4128C8FA-D7F1-453C-B2B0-E7FBA5648A4B}" srcId="{35962B83-E40B-49BA-A97E-7AD18236AFF5}" destId="{1EC8718A-0A56-4D53-859B-B20C6CE8B1BB}" srcOrd="0" destOrd="0" parTransId="{91BC801A-35E2-464E-AE1D-13DBEC8DDAD8}" sibTransId="{A09AF5F2-FA22-4F6B-A9DB-4307E7C24F08}"/>
    <dgm:cxn modelId="{8296FB2D-68BC-47BF-BFFE-8F187216991E}" type="presParOf" srcId="{1FAE4D78-89FA-4472-BBF2-66832229B672}" destId="{EFD4DB71-9B49-42EA-BDA8-B9AD35F2E0AA}" srcOrd="0" destOrd="0" presId="urn:microsoft.com/office/officeart/2018/2/layout/IconVerticalSolidList"/>
    <dgm:cxn modelId="{05848C4A-A2B5-40BF-9AC0-D953B76E57B3}" type="presParOf" srcId="{EFD4DB71-9B49-42EA-BDA8-B9AD35F2E0AA}" destId="{2D7627F1-969D-4BAF-8466-C61ABFF8514F}" srcOrd="0" destOrd="0" presId="urn:microsoft.com/office/officeart/2018/2/layout/IconVerticalSolidList"/>
    <dgm:cxn modelId="{7A8DB92C-974F-4842-ADC2-57AFBCED8BC3}" type="presParOf" srcId="{EFD4DB71-9B49-42EA-BDA8-B9AD35F2E0AA}" destId="{6846F116-3CF2-443E-84DB-95BA4FF47672}" srcOrd="1" destOrd="0" presId="urn:microsoft.com/office/officeart/2018/2/layout/IconVerticalSolidList"/>
    <dgm:cxn modelId="{6F54BBBE-0EA7-45AD-90EA-F4BDDB6E204D}" type="presParOf" srcId="{EFD4DB71-9B49-42EA-BDA8-B9AD35F2E0AA}" destId="{C2F6D986-980B-4E2C-A014-347094121C27}" srcOrd="2" destOrd="0" presId="urn:microsoft.com/office/officeart/2018/2/layout/IconVerticalSolidList"/>
    <dgm:cxn modelId="{4DFD78EA-300F-4FF7-9A04-5CCB3072DB98}" type="presParOf" srcId="{EFD4DB71-9B49-42EA-BDA8-B9AD35F2E0AA}" destId="{0C0D0E0D-07E1-4381-99C2-08A62A1D9F76}" srcOrd="3" destOrd="0" presId="urn:microsoft.com/office/officeart/2018/2/layout/IconVerticalSolidList"/>
    <dgm:cxn modelId="{A9168994-BD49-4CE3-9443-5AB125F3570D}" type="presParOf" srcId="{1FAE4D78-89FA-4472-BBF2-66832229B672}" destId="{FA936320-F20E-433B-9DBB-2C020E6383CF}" srcOrd="1" destOrd="0" presId="urn:microsoft.com/office/officeart/2018/2/layout/IconVerticalSolidList"/>
    <dgm:cxn modelId="{63B7B658-300B-43F4-9B7F-46C73820BAE3}" type="presParOf" srcId="{1FAE4D78-89FA-4472-BBF2-66832229B672}" destId="{0CBE0C26-BAF4-4FC1-B6CD-F6367F57410B}" srcOrd="2" destOrd="0" presId="urn:microsoft.com/office/officeart/2018/2/layout/IconVerticalSolidList"/>
    <dgm:cxn modelId="{4C27A907-4F5C-422D-80CE-D2FFEBED13BC}" type="presParOf" srcId="{0CBE0C26-BAF4-4FC1-B6CD-F6367F57410B}" destId="{CE2D6599-51C2-4497-81CA-43388B43ABD0}" srcOrd="0" destOrd="0" presId="urn:microsoft.com/office/officeart/2018/2/layout/IconVerticalSolidList"/>
    <dgm:cxn modelId="{8D4F66A5-CD32-4CC5-A0C8-656816767054}" type="presParOf" srcId="{0CBE0C26-BAF4-4FC1-B6CD-F6367F57410B}" destId="{C989C2A0-ECA5-4576-A3AD-7CA75C86DEAA}" srcOrd="1" destOrd="0" presId="urn:microsoft.com/office/officeart/2018/2/layout/IconVerticalSolidList"/>
    <dgm:cxn modelId="{66FA166F-B538-44A8-81CC-1AE0A734E7AA}" type="presParOf" srcId="{0CBE0C26-BAF4-4FC1-B6CD-F6367F57410B}" destId="{4040E9AF-BD31-42E5-970C-EE70C5043933}" srcOrd="2" destOrd="0" presId="urn:microsoft.com/office/officeart/2018/2/layout/IconVerticalSolidList"/>
    <dgm:cxn modelId="{1AF6C1B9-C86A-4E46-9512-DA3EF36EE105}" type="presParOf" srcId="{0CBE0C26-BAF4-4FC1-B6CD-F6367F57410B}" destId="{01D8CDDA-8860-4294-B213-41630C50F51D}" srcOrd="3" destOrd="0" presId="urn:microsoft.com/office/officeart/2018/2/layout/IconVerticalSolidList"/>
    <dgm:cxn modelId="{61598CFB-6A40-4939-846C-FB117639DA22}" type="presParOf" srcId="{1FAE4D78-89FA-4472-BBF2-66832229B672}" destId="{5788F65E-0B64-4C08-80EA-5FA8E8D71FAD}" srcOrd="3" destOrd="0" presId="urn:microsoft.com/office/officeart/2018/2/layout/IconVerticalSolidList"/>
    <dgm:cxn modelId="{53E0D9DC-7131-42BC-82C6-E2328A73AB26}" type="presParOf" srcId="{1FAE4D78-89FA-4472-BBF2-66832229B672}" destId="{238F35E1-48FD-418A-B7C0-3554DADB9FA2}" srcOrd="4" destOrd="0" presId="urn:microsoft.com/office/officeart/2018/2/layout/IconVerticalSolidList"/>
    <dgm:cxn modelId="{0317FE26-58FC-479C-A832-64A043DFBB2C}" type="presParOf" srcId="{238F35E1-48FD-418A-B7C0-3554DADB9FA2}" destId="{2F50492D-6A9C-43CD-8888-39D545083212}" srcOrd="0" destOrd="0" presId="urn:microsoft.com/office/officeart/2018/2/layout/IconVerticalSolidList"/>
    <dgm:cxn modelId="{DDD440F8-B07A-405E-94E2-EB3AB02DB453}" type="presParOf" srcId="{238F35E1-48FD-418A-B7C0-3554DADB9FA2}" destId="{BA6A128A-A7E8-4FFB-893F-7DFF3DD8AC2F}" srcOrd="1" destOrd="0" presId="urn:microsoft.com/office/officeart/2018/2/layout/IconVerticalSolidList"/>
    <dgm:cxn modelId="{FD8FEE00-C73D-47C9-A6CC-41EB996E43D8}" type="presParOf" srcId="{238F35E1-48FD-418A-B7C0-3554DADB9FA2}" destId="{B7BCA73F-20A7-4F85-8410-42A28E82F6CB}" srcOrd="2" destOrd="0" presId="urn:microsoft.com/office/officeart/2018/2/layout/IconVerticalSolidList"/>
    <dgm:cxn modelId="{F71B0023-8C4D-415E-9DBB-31C858401949}" type="presParOf" srcId="{238F35E1-48FD-418A-B7C0-3554DADB9FA2}" destId="{64545228-86C5-4E95-8CFD-778D28ABE535}" srcOrd="3" destOrd="0" presId="urn:microsoft.com/office/officeart/2018/2/layout/IconVerticalSolidList"/>
    <dgm:cxn modelId="{B1C374A7-6628-4942-9334-21828A7215AF}" type="presParOf" srcId="{238F35E1-48FD-418A-B7C0-3554DADB9FA2}" destId="{93713139-9001-4195-862F-1D1111FB355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7747FF-C85A-48DB-BEE5-61136230C913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20C2E8-DC43-47A2-986A-1FFC6A26AB58}">
      <dgm:prSet/>
      <dgm:spPr/>
      <dgm:t>
        <a:bodyPr/>
        <a:lstStyle/>
        <a:p>
          <a:r>
            <a:rPr lang="en-US" dirty="0"/>
            <a:t>The Post Executive Committee or the Department Executive Board, consisting of a minimum of five (5) members, shall hear the charges</a:t>
          </a:r>
        </a:p>
        <a:p>
          <a:r>
            <a:rPr lang="en-US" dirty="0"/>
            <a:t>	If Category A – members must be from      	the Post Executive Committee</a:t>
          </a:r>
        </a:p>
      </dgm:t>
    </dgm:pt>
    <dgm:pt modelId="{6802D85F-C779-4481-9458-C5C3A105BBA8}" type="parTrans" cxnId="{750F2D09-0DEE-4F2A-A32F-93BEFD90D652}">
      <dgm:prSet/>
      <dgm:spPr/>
      <dgm:t>
        <a:bodyPr/>
        <a:lstStyle/>
        <a:p>
          <a:endParaRPr lang="en-US"/>
        </a:p>
      </dgm:t>
    </dgm:pt>
    <dgm:pt modelId="{A7A4D30A-8030-4FB1-B32F-148D1BC6FA07}" type="sibTrans" cxnId="{750F2D09-0DEE-4F2A-A32F-93BEFD90D652}">
      <dgm:prSet/>
      <dgm:spPr/>
      <dgm:t>
        <a:bodyPr/>
        <a:lstStyle/>
        <a:p>
          <a:endParaRPr lang="en-US"/>
        </a:p>
      </dgm:t>
    </dgm:pt>
    <dgm:pt modelId="{E502AB19-8FE4-42F5-A2AF-09C14D73E646}">
      <dgm:prSet/>
      <dgm:spPr/>
      <dgm:t>
        <a:bodyPr/>
        <a:lstStyle/>
        <a:p>
          <a:r>
            <a:rPr lang="en-US" dirty="0"/>
            <a:t>	If Category B – members should not be 	from the Executive Committee</a:t>
          </a:r>
        </a:p>
        <a:p>
          <a:r>
            <a:rPr lang="en-US" dirty="0"/>
            <a:t>If there is an objection to a question, the Presiding Officer of the committee shall decide as to the relevancy of evidence and the regularity of the proceedings.</a:t>
          </a:r>
        </a:p>
      </dgm:t>
    </dgm:pt>
    <dgm:pt modelId="{7D116C0C-EF91-4147-9247-81060652FBF6}" type="parTrans" cxnId="{E3BC7DC4-AE05-4ABD-8F23-D0D37CF04353}">
      <dgm:prSet/>
      <dgm:spPr/>
      <dgm:t>
        <a:bodyPr/>
        <a:lstStyle/>
        <a:p>
          <a:endParaRPr lang="en-US"/>
        </a:p>
      </dgm:t>
    </dgm:pt>
    <dgm:pt modelId="{0556440B-E304-45E4-AF89-F81F2644DAAE}" type="sibTrans" cxnId="{E3BC7DC4-AE05-4ABD-8F23-D0D37CF04353}">
      <dgm:prSet/>
      <dgm:spPr/>
      <dgm:t>
        <a:bodyPr/>
        <a:lstStyle/>
        <a:p>
          <a:endParaRPr lang="en-US"/>
        </a:p>
      </dgm:t>
    </dgm:pt>
    <dgm:pt modelId="{810CFDB0-EA44-4A52-9C1E-AD5CF71BA07B}">
      <dgm:prSet/>
      <dgm:spPr/>
      <dgm:t>
        <a:bodyPr/>
        <a:lstStyle/>
        <a:p>
          <a:endParaRPr lang="en-US" dirty="0"/>
        </a:p>
      </dgm:t>
    </dgm:pt>
    <dgm:pt modelId="{AC5F1243-8BDC-4F39-8D9E-300A3FA36737}" type="parTrans" cxnId="{7B2ACB8D-221C-4BAE-A6A6-4DD5FECDABA8}">
      <dgm:prSet/>
      <dgm:spPr/>
      <dgm:t>
        <a:bodyPr/>
        <a:lstStyle/>
        <a:p>
          <a:endParaRPr lang="en-US"/>
        </a:p>
      </dgm:t>
    </dgm:pt>
    <dgm:pt modelId="{7FBC3680-3FE8-4F67-9924-B222FAD2926F}" type="sibTrans" cxnId="{7B2ACB8D-221C-4BAE-A6A6-4DD5FECDABA8}">
      <dgm:prSet/>
      <dgm:spPr/>
      <dgm:t>
        <a:bodyPr/>
        <a:lstStyle/>
        <a:p>
          <a:endParaRPr lang="en-US"/>
        </a:p>
      </dgm:t>
    </dgm:pt>
    <dgm:pt modelId="{AB355C3C-9105-4D90-BE6F-E68D9B309565}" type="pres">
      <dgm:prSet presAssocID="{7C7747FF-C85A-48DB-BEE5-61136230C913}" presName="vert0" presStyleCnt="0">
        <dgm:presLayoutVars>
          <dgm:dir/>
          <dgm:animOne val="branch"/>
          <dgm:animLvl val="lvl"/>
        </dgm:presLayoutVars>
      </dgm:prSet>
      <dgm:spPr/>
    </dgm:pt>
    <dgm:pt modelId="{43E17A60-4812-4059-85A3-1DD03A88235F}" type="pres">
      <dgm:prSet presAssocID="{3420C2E8-DC43-47A2-986A-1FFC6A26AB58}" presName="thickLine" presStyleLbl="alignNode1" presStyleIdx="0" presStyleCnt="3"/>
      <dgm:spPr/>
    </dgm:pt>
    <dgm:pt modelId="{CEEAB84C-93B2-42A0-A84C-3977F62D0339}" type="pres">
      <dgm:prSet presAssocID="{3420C2E8-DC43-47A2-986A-1FFC6A26AB58}" presName="horz1" presStyleCnt="0"/>
      <dgm:spPr/>
    </dgm:pt>
    <dgm:pt modelId="{D9E7B516-28B4-4F7A-A3CB-B39757661C46}" type="pres">
      <dgm:prSet presAssocID="{3420C2E8-DC43-47A2-986A-1FFC6A26AB58}" presName="tx1" presStyleLbl="revTx" presStyleIdx="0" presStyleCnt="3"/>
      <dgm:spPr/>
    </dgm:pt>
    <dgm:pt modelId="{F638FDD4-7B6E-4869-908E-BF3B7D222087}" type="pres">
      <dgm:prSet presAssocID="{3420C2E8-DC43-47A2-986A-1FFC6A26AB58}" presName="vert1" presStyleCnt="0"/>
      <dgm:spPr/>
    </dgm:pt>
    <dgm:pt modelId="{E1DA09A8-224F-4EDD-8714-767AF449C7D8}" type="pres">
      <dgm:prSet presAssocID="{E502AB19-8FE4-42F5-A2AF-09C14D73E646}" presName="thickLine" presStyleLbl="alignNode1" presStyleIdx="1" presStyleCnt="3"/>
      <dgm:spPr/>
    </dgm:pt>
    <dgm:pt modelId="{49DFA348-E6EA-4B51-A100-41EA7C13E58E}" type="pres">
      <dgm:prSet presAssocID="{E502AB19-8FE4-42F5-A2AF-09C14D73E646}" presName="horz1" presStyleCnt="0"/>
      <dgm:spPr/>
    </dgm:pt>
    <dgm:pt modelId="{0A7739B8-4966-4333-BB1C-27D839F73EC5}" type="pres">
      <dgm:prSet presAssocID="{E502AB19-8FE4-42F5-A2AF-09C14D73E646}" presName="tx1" presStyleLbl="revTx" presStyleIdx="1" presStyleCnt="3"/>
      <dgm:spPr/>
    </dgm:pt>
    <dgm:pt modelId="{32F098FB-F1B3-4FC5-8DC8-1A965E0C61C0}" type="pres">
      <dgm:prSet presAssocID="{E502AB19-8FE4-42F5-A2AF-09C14D73E646}" presName="vert1" presStyleCnt="0"/>
      <dgm:spPr/>
    </dgm:pt>
    <dgm:pt modelId="{52473B8B-4C76-4FC6-AD3B-DE3D00FB95D8}" type="pres">
      <dgm:prSet presAssocID="{810CFDB0-EA44-4A52-9C1E-AD5CF71BA07B}" presName="thickLine" presStyleLbl="alignNode1" presStyleIdx="2" presStyleCnt="3"/>
      <dgm:spPr/>
    </dgm:pt>
    <dgm:pt modelId="{C5AC091B-E0D5-4121-AC18-848F6860A025}" type="pres">
      <dgm:prSet presAssocID="{810CFDB0-EA44-4A52-9C1E-AD5CF71BA07B}" presName="horz1" presStyleCnt="0"/>
      <dgm:spPr/>
    </dgm:pt>
    <dgm:pt modelId="{7E4338E5-DC9C-467A-8F65-7BED6AF1584E}" type="pres">
      <dgm:prSet presAssocID="{810CFDB0-EA44-4A52-9C1E-AD5CF71BA07B}" presName="tx1" presStyleLbl="revTx" presStyleIdx="2" presStyleCnt="3" custScaleY="8490"/>
      <dgm:spPr/>
    </dgm:pt>
    <dgm:pt modelId="{FF4092F4-970F-4EEB-93E1-688313C472B4}" type="pres">
      <dgm:prSet presAssocID="{810CFDB0-EA44-4A52-9C1E-AD5CF71BA07B}" presName="vert1" presStyleCnt="0"/>
      <dgm:spPr/>
    </dgm:pt>
  </dgm:ptLst>
  <dgm:cxnLst>
    <dgm:cxn modelId="{750F2D09-0DEE-4F2A-A32F-93BEFD90D652}" srcId="{7C7747FF-C85A-48DB-BEE5-61136230C913}" destId="{3420C2E8-DC43-47A2-986A-1FFC6A26AB58}" srcOrd="0" destOrd="0" parTransId="{6802D85F-C779-4481-9458-C5C3A105BBA8}" sibTransId="{A7A4D30A-8030-4FB1-B32F-148D1BC6FA07}"/>
    <dgm:cxn modelId="{83684611-D250-4FCF-A664-787033DFB294}" type="presOf" srcId="{3420C2E8-DC43-47A2-986A-1FFC6A26AB58}" destId="{D9E7B516-28B4-4F7A-A3CB-B39757661C46}" srcOrd="0" destOrd="0" presId="urn:microsoft.com/office/officeart/2008/layout/LinedList"/>
    <dgm:cxn modelId="{FA8FE380-CE59-45A4-89D6-5EA70BB18E38}" type="presOf" srcId="{7C7747FF-C85A-48DB-BEE5-61136230C913}" destId="{AB355C3C-9105-4D90-BE6F-E68D9B309565}" srcOrd="0" destOrd="0" presId="urn:microsoft.com/office/officeart/2008/layout/LinedList"/>
    <dgm:cxn modelId="{7B2ACB8D-221C-4BAE-A6A6-4DD5FECDABA8}" srcId="{7C7747FF-C85A-48DB-BEE5-61136230C913}" destId="{810CFDB0-EA44-4A52-9C1E-AD5CF71BA07B}" srcOrd="2" destOrd="0" parTransId="{AC5F1243-8BDC-4F39-8D9E-300A3FA36737}" sibTransId="{7FBC3680-3FE8-4F67-9924-B222FAD2926F}"/>
    <dgm:cxn modelId="{E3BC7DC4-AE05-4ABD-8F23-D0D37CF04353}" srcId="{7C7747FF-C85A-48DB-BEE5-61136230C913}" destId="{E502AB19-8FE4-42F5-A2AF-09C14D73E646}" srcOrd="1" destOrd="0" parTransId="{7D116C0C-EF91-4147-9247-81060652FBF6}" sibTransId="{0556440B-E304-45E4-AF89-F81F2644DAAE}"/>
    <dgm:cxn modelId="{982A02C6-94B2-4139-A3C9-B4EB923B255C}" type="presOf" srcId="{810CFDB0-EA44-4A52-9C1E-AD5CF71BA07B}" destId="{7E4338E5-DC9C-467A-8F65-7BED6AF1584E}" srcOrd="0" destOrd="0" presId="urn:microsoft.com/office/officeart/2008/layout/LinedList"/>
    <dgm:cxn modelId="{597A6AEB-78BE-4003-98D1-3C9924D974B0}" type="presOf" srcId="{E502AB19-8FE4-42F5-A2AF-09C14D73E646}" destId="{0A7739B8-4966-4333-BB1C-27D839F73EC5}" srcOrd="0" destOrd="0" presId="urn:microsoft.com/office/officeart/2008/layout/LinedList"/>
    <dgm:cxn modelId="{1B8A5ED6-2F97-4DD0-BA62-535FA7836DA8}" type="presParOf" srcId="{AB355C3C-9105-4D90-BE6F-E68D9B309565}" destId="{43E17A60-4812-4059-85A3-1DD03A88235F}" srcOrd="0" destOrd="0" presId="urn:microsoft.com/office/officeart/2008/layout/LinedList"/>
    <dgm:cxn modelId="{1C4CF9D8-E9B6-4558-AB05-6CF2FF79EEE5}" type="presParOf" srcId="{AB355C3C-9105-4D90-BE6F-E68D9B309565}" destId="{CEEAB84C-93B2-42A0-A84C-3977F62D0339}" srcOrd="1" destOrd="0" presId="urn:microsoft.com/office/officeart/2008/layout/LinedList"/>
    <dgm:cxn modelId="{1575D05F-63F0-418C-B30B-426666849516}" type="presParOf" srcId="{CEEAB84C-93B2-42A0-A84C-3977F62D0339}" destId="{D9E7B516-28B4-4F7A-A3CB-B39757661C46}" srcOrd="0" destOrd="0" presId="urn:microsoft.com/office/officeart/2008/layout/LinedList"/>
    <dgm:cxn modelId="{BBE053D1-382F-48FC-BBF0-2D4C730C0955}" type="presParOf" srcId="{CEEAB84C-93B2-42A0-A84C-3977F62D0339}" destId="{F638FDD4-7B6E-4869-908E-BF3B7D222087}" srcOrd="1" destOrd="0" presId="urn:microsoft.com/office/officeart/2008/layout/LinedList"/>
    <dgm:cxn modelId="{0C4FA2A9-451F-4EE2-809F-0ED2BC4B54D8}" type="presParOf" srcId="{AB355C3C-9105-4D90-BE6F-E68D9B309565}" destId="{E1DA09A8-224F-4EDD-8714-767AF449C7D8}" srcOrd="2" destOrd="0" presId="urn:microsoft.com/office/officeart/2008/layout/LinedList"/>
    <dgm:cxn modelId="{5E82B64E-D1D8-4D59-868F-4D8C929D4F8D}" type="presParOf" srcId="{AB355C3C-9105-4D90-BE6F-E68D9B309565}" destId="{49DFA348-E6EA-4B51-A100-41EA7C13E58E}" srcOrd="3" destOrd="0" presId="urn:microsoft.com/office/officeart/2008/layout/LinedList"/>
    <dgm:cxn modelId="{CA5D9104-C308-4445-ABFA-D8442EC0AF9B}" type="presParOf" srcId="{49DFA348-E6EA-4B51-A100-41EA7C13E58E}" destId="{0A7739B8-4966-4333-BB1C-27D839F73EC5}" srcOrd="0" destOrd="0" presId="urn:microsoft.com/office/officeart/2008/layout/LinedList"/>
    <dgm:cxn modelId="{F1488DF8-399F-49B7-B130-80610B01005D}" type="presParOf" srcId="{49DFA348-E6EA-4B51-A100-41EA7C13E58E}" destId="{32F098FB-F1B3-4FC5-8DC8-1A965E0C61C0}" srcOrd="1" destOrd="0" presId="urn:microsoft.com/office/officeart/2008/layout/LinedList"/>
    <dgm:cxn modelId="{49D3C430-FBE9-4A6E-A0AC-652CE5AE5200}" type="presParOf" srcId="{AB355C3C-9105-4D90-BE6F-E68D9B309565}" destId="{52473B8B-4C76-4FC6-AD3B-DE3D00FB95D8}" srcOrd="4" destOrd="0" presId="urn:microsoft.com/office/officeart/2008/layout/LinedList"/>
    <dgm:cxn modelId="{E441C098-89E2-49CF-AAA8-C920A5846FFA}" type="presParOf" srcId="{AB355C3C-9105-4D90-BE6F-E68D9B309565}" destId="{C5AC091B-E0D5-4121-AC18-848F6860A025}" srcOrd="5" destOrd="0" presId="urn:microsoft.com/office/officeart/2008/layout/LinedList"/>
    <dgm:cxn modelId="{2007A7B8-B385-40B3-A988-8E5227047834}" type="presParOf" srcId="{C5AC091B-E0D5-4121-AC18-848F6860A025}" destId="{7E4338E5-DC9C-467A-8F65-7BED6AF1584E}" srcOrd="0" destOrd="0" presId="urn:microsoft.com/office/officeart/2008/layout/LinedList"/>
    <dgm:cxn modelId="{721BE13E-7812-4D46-8E09-1A3136995C32}" type="presParOf" srcId="{C5AC091B-E0D5-4121-AC18-848F6860A025}" destId="{FF4092F4-970F-4EEB-93E1-688313C472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892D9B-AAF9-435C-B7C7-61D8EFC17B4A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A3246BF-911E-4026-866E-DBFE90D37791}">
      <dgm:prSet/>
      <dgm:spPr/>
      <dgm:t>
        <a:bodyPr/>
        <a:lstStyle/>
        <a:p>
          <a:r>
            <a:rPr lang="en-US"/>
            <a:t>Post JA acts as prosecutor</a:t>
          </a:r>
        </a:p>
      </dgm:t>
    </dgm:pt>
    <dgm:pt modelId="{C3D9EA50-2C0C-4D37-B6DD-F418BBAFA005}" type="parTrans" cxnId="{7A9E5B06-A7F2-4508-94B5-AE608C516E2C}">
      <dgm:prSet/>
      <dgm:spPr/>
      <dgm:t>
        <a:bodyPr/>
        <a:lstStyle/>
        <a:p>
          <a:endParaRPr lang="en-US"/>
        </a:p>
      </dgm:t>
    </dgm:pt>
    <dgm:pt modelId="{A43AF85E-69E2-41C9-8A17-54676A2C5DC6}" type="sibTrans" cxnId="{7A9E5B06-A7F2-4508-94B5-AE608C516E2C}">
      <dgm:prSet/>
      <dgm:spPr/>
      <dgm:t>
        <a:bodyPr/>
        <a:lstStyle/>
        <a:p>
          <a:endParaRPr lang="en-US"/>
        </a:p>
      </dgm:t>
    </dgm:pt>
    <dgm:pt modelId="{94012577-7D18-40A4-9940-BC6FD539054F}">
      <dgm:prSet/>
      <dgm:spPr/>
      <dgm:t>
        <a:bodyPr/>
        <a:lstStyle/>
        <a:p>
          <a:r>
            <a:rPr lang="en-US"/>
            <a:t>Representative speaks for accused</a:t>
          </a:r>
        </a:p>
      </dgm:t>
    </dgm:pt>
    <dgm:pt modelId="{DE72C226-BE25-4B23-AD13-65F48C6BAD74}" type="parTrans" cxnId="{597C1E6D-6B44-425D-9C1D-D699FABFB663}">
      <dgm:prSet/>
      <dgm:spPr/>
      <dgm:t>
        <a:bodyPr/>
        <a:lstStyle/>
        <a:p>
          <a:endParaRPr lang="en-US"/>
        </a:p>
      </dgm:t>
    </dgm:pt>
    <dgm:pt modelId="{07AD3C2F-77D2-4925-92DA-9DA7936784A8}" type="sibTrans" cxnId="{597C1E6D-6B44-425D-9C1D-D699FABFB663}">
      <dgm:prSet/>
      <dgm:spPr/>
      <dgm:t>
        <a:bodyPr/>
        <a:lstStyle/>
        <a:p>
          <a:endParaRPr lang="en-US"/>
        </a:p>
      </dgm:t>
    </dgm:pt>
    <dgm:pt modelId="{1AC8EF4B-F455-4D78-AAE9-ADA55CCA5EFF}">
      <dgm:prSet/>
      <dgm:spPr/>
      <dgm:t>
        <a:bodyPr/>
        <a:lstStyle/>
        <a:p>
          <a:r>
            <a:rPr lang="en-US"/>
            <a:t>Witnesses only allowed in hearing while being questioned</a:t>
          </a:r>
        </a:p>
      </dgm:t>
    </dgm:pt>
    <dgm:pt modelId="{0FBF9E48-82D0-4381-85F5-78AE409C34B5}" type="parTrans" cxnId="{1F7C92BA-0D28-4615-B474-F1305822844A}">
      <dgm:prSet/>
      <dgm:spPr/>
      <dgm:t>
        <a:bodyPr/>
        <a:lstStyle/>
        <a:p>
          <a:endParaRPr lang="en-US"/>
        </a:p>
      </dgm:t>
    </dgm:pt>
    <dgm:pt modelId="{665CEF32-8626-4150-ABF5-BEBF09C5F22F}" type="sibTrans" cxnId="{1F7C92BA-0D28-4615-B474-F1305822844A}">
      <dgm:prSet/>
      <dgm:spPr/>
      <dgm:t>
        <a:bodyPr/>
        <a:lstStyle/>
        <a:p>
          <a:endParaRPr lang="en-US"/>
        </a:p>
      </dgm:t>
    </dgm:pt>
    <dgm:pt modelId="{4E0488EB-AF41-4071-A8B4-035763A2F083}">
      <dgm:prSet/>
      <dgm:spPr/>
      <dgm:t>
        <a:bodyPr/>
        <a:lstStyle/>
        <a:p>
          <a:r>
            <a:rPr lang="en-US"/>
            <a:t>Committee left alone during deliberations</a:t>
          </a:r>
        </a:p>
      </dgm:t>
    </dgm:pt>
    <dgm:pt modelId="{0B305F02-A995-4AD4-BA9A-5032A6DB8B16}" type="parTrans" cxnId="{EEA3C64F-72A6-4720-86D9-57D3BCFB0734}">
      <dgm:prSet/>
      <dgm:spPr/>
      <dgm:t>
        <a:bodyPr/>
        <a:lstStyle/>
        <a:p>
          <a:endParaRPr lang="en-US"/>
        </a:p>
      </dgm:t>
    </dgm:pt>
    <dgm:pt modelId="{335D68FE-7706-4220-AFB3-6BE992957AA9}" type="sibTrans" cxnId="{EEA3C64F-72A6-4720-86D9-57D3BCFB0734}">
      <dgm:prSet/>
      <dgm:spPr/>
      <dgm:t>
        <a:bodyPr/>
        <a:lstStyle/>
        <a:p>
          <a:endParaRPr lang="en-US"/>
        </a:p>
      </dgm:t>
    </dgm:pt>
    <dgm:pt modelId="{FFBC8326-8F6B-4536-ABB4-175934834464}">
      <dgm:prSet/>
      <dgm:spPr/>
      <dgm:t>
        <a:bodyPr/>
        <a:lstStyle/>
        <a:p>
          <a:r>
            <a:rPr lang="en-US"/>
            <a:t>Deliberations are secret and will not be recorded</a:t>
          </a:r>
        </a:p>
      </dgm:t>
    </dgm:pt>
    <dgm:pt modelId="{0A941565-2C1D-4E08-849D-CFBC9FC43C13}" type="parTrans" cxnId="{1BD1487A-19B0-403C-A249-B71703CA4A5D}">
      <dgm:prSet/>
      <dgm:spPr/>
      <dgm:t>
        <a:bodyPr/>
        <a:lstStyle/>
        <a:p>
          <a:endParaRPr lang="en-US"/>
        </a:p>
      </dgm:t>
    </dgm:pt>
    <dgm:pt modelId="{82982D9C-BC71-423C-BBCC-493F5EA1DD17}" type="sibTrans" cxnId="{1BD1487A-19B0-403C-A249-B71703CA4A5D}">
      <dgm:prSet/>
      <dgm:spPr/>
      <dgm:t>
        <a:bodyPr/>
        <a:lstStyle/>
        <a:p>
          <a:endParaRPr lang="en-US"/>
        </a:p>
      </dgm:t>
    </dgm:pt>
    <dgm:pt modelId="{BD6C54B3-7638-4B66-A32E-9AF35DD9646E}">
      <dgm:prSet/>
      <dgm:spPr/>
      <dgm:t>
        <a:bodyPr/>
        <a:lstStyle/>
        <a:p>
          <a:r>
            <a:rPr lang="en-US"/>
            <a:t>Committee determines quilt or innocence</a:t>
          </a:r>
        </a:p>
      </dgm:t>
    </dgm:pt>
    <dgm:pt modelId="{49D3631B-43BC-4E88-8CFF-1F30E0264D4E}" type="parTrans" cxnId="{C58F4F4A-0223-4461-A42D-84FFCEE79006}">
      <dgm:prSet/>
      <dgm:spPr/>
      <dgm:t>
        <a:bodyPr/>
        <a:lstStyle/>
        <a:p>
          <a:endParaRPr lang="en-US"/>
        </a:p>
      </dgm:t>
    </dgm:pt>
    <dgm:pt modelId="{CD8106BE-E686-4025-A69E-547292C5FAC3}" type="sibTrans" cxnId="{C58F4F4A-0223-4461-A42D-84FFCEE79006}">
      <dgm:prSet/>
      <dgm:spPr/>
      <dgm:t>
        <a:bodyPr/>
        <a:lstStyle/>
        <a:p>
          <a:endParaRPr lang="en-US"/>
        </a:p>
      </dgm:t>
    </dgm:pt>
    <dgm:pt modelId="{8F818295-4A1B-4DEF-ABB6-FDEB86799408}">
      <dgm:prSet/>
      <dgm:spPr/>
      <dgm:t>
        <a:bodyPr/>
        <a:lstStyle/>
        <a:p>
          <a:r>
            <a:rPr lang="en-US"/>
            <a:t>Two-thirds vote required to determine guilt</a:t>
          </a:r>
        </a:p>
      </dgm:t>
    </dgm:pt>
    <dgm:pt modelId="{6265E4BE-8E0E-4CE1-8D2C-1929BF05E4BE}" type="parTrans" cxnId="{2CDC8265-BBF7-4B01-98AC-C5C9F04EDE1E}">
      <dgm:prSet/>
      <dgm:spPr/>
      <dgm:t>
        <a:bodyPr/>
        <a:lstStyle/>
        <a:p>
          <a:endParaRPr lang="en-US"/>
        </a:p>
      </dgm:t>
    </dgm:pt>
    <dgm:pt modelId="{D019300C-0FB5-4C45-B7CF-A2B6F37C0585}" type="sibTrans" cxnId="{2CDC8265-BBF7-4B01-98AC-C5C9F04EDE1E}">
      <dgm:prSet/>
      <dgm:spPr/>
      <dgm:t>
        <a:bodyPr/>
        <a:lstStyle/>
        <a:p>
          <a:endParaRPr lang="en-US"/>
        </a:p>
      </dgm:t>
    </dgm:pt>
    <dgm:pt modelId="{4586B298-172F-450F-ACC7-C671E2A76769}">
      <dgm:prSet/>
      <dgm:spPr/>
      <dgm:t>
        <a:bodyPr/>
        <a:lstStyle/>
        <a:p>
          <a:r>
            <a:rPr lang="en-US" dirty="0"/>
            <a:t>If found </a:t>
          </a:r>
          <a:r>
            <a:rPr lang="en-US" dirty="0" err="1"/>
            <a:t>guity</a:t>
          </a:r>
          <a:r>
            <a:rPr lang="en-US" dirty="0"/>
            <a:t> the Committee determines the punishment</a:t>
          </a:r>
        </a:p>
      </dgm:t>
    </dgm:pt>
    <dgm:pt modelId="{7751A0C6-760C-4217-AA0C-732CC7737FE4}" type="parTrans" cxnId="{0F174EDA-7215-4B42-87BC-D3BE26A2F05A}">
      <dgm:prSet/>
      <dgm:spPr/>
      <dgm:t>
        <a:bodyPr/>
        <a:lstStyle/>
        <a:p>
          <a:endParaRPr lang="en-US"/>
        </a:p>
      </dgm:t>
    </dgm:pt>
    <dgm:pt modelId="{F855D0FC-5292-476F-823D-76FD98CCFC57}" type="sibTrans" cxnId="{0F174EDA-7215-4B42-87BC-D3BE26A2F05A}">
      <dgm:prSet/>
      <dgm:spPr/>
      <dgm:t>
        <a:bodyPr/>
        <a:lstStyle/>
        <a:p>
          <a:endParaRPr lang="en-US"/>
        </a:p>
      </dgm:t>
    </dgm:pt>
    <dgm:pt modelId="{D05D2667-562D-4C2F-A0A4-096D5BCF2242}" type="pres">
      <dgm:prSet presAssocID="{8B892D9B-AAF9-435C-B7C7-61D8EFC17B4A}" presName="vert0" presStyleCnt="0">
        <dgm:presLayoutVars>
          <dgm:dir/>
          <dgm:animOne val="branch"/>
          <dgm:animLvl val="lvl"/>
        </dgm:presLayoutVars>
      </dgm:prSet>
      <dgm:spPr/>
    </dgm:pt>
    <dgm:pt modelId="{CD5D217C-98F5-44FB-B781-C9DF0CA16831}" type="pres">
      <dgm:prSet presAssocID="{BA3246BF-911E-4026-866E-DBFE90D37791}" presName="thickLine" presStyleLbl="alignNode1" presStyleIdx="0" presStyleCnt="8"/>
      <dgm:spPr/>
    </dgm:pt>
    <dgm:pt modelId="{7DF1CD6B-1486-40EC-AA63-7DA1F2FF3C72}" type="pres">
      <dgm:prSet presAssocID="{BA3246BF-911E-4026-866E-DBFE90D37791}" presName="horz1" presStyleCnt="0"/>
      <dgm:spPr/>
    </dgm:pt>
    <dgm:pt modelId="{4303F470-E853-4EC1-A2B8-1D922FC32976}" type="pres">
      <dgm:prSet presAssocID="{BA3246BF-911E-4026-866E-DBFE90D37791}" presName="tx1" presStyleLbl="revTx" presStyleIdx="0" presStyleCnt="8"/>
      <dgm:spPr/>
    </dgm:pt>
    <dgm:pt modelId="{1C81C0C0-8CF5-4D1F-98AE-A80523989406}" type="pres">
      <dgm:prSet presAssocID="{BA3246BF-911E-4026-866E-DBFE90D37791}" presName="vert1" presStyleCnt="0"/>
      <dgm:spPr/>
    </dgm:pt>
    <dgm:pt modelId="{03021FCD-149C-417B-B2A0-31F2ECC78331}" type="pres">
      <dgm:prSet presAssocID="{94012577-7D18-40A4-9940-BC6FD539054F}" presName="thickLine" presStyleLbl="alignNode1" presStyleIdx="1" presStyleCnt="8"/>
      <dgm:spPr/>
    </dgm:pt>
    <dgm:pt modelId="{DC6EFF61-3BBB-4704-8E92-38F2F628BF6E}" type="pres">
      <dgm:prSet presAssocID="{94012577-7D18-40A4-9940-BC6FD539054F}" presName="horz1" presStyleCnt="0"/>
      <dgm:spPr/>
    </dgm:pt>
    <dgm:pt modelId="{16984E77-9D8D-4A79-9184-7D66A2FDCB88}" type="pres">
      <dgm:prSet presAssocID="{94012577-7D18-40A4-9940-BC6FD539054F}" presName="tx1" presStyleLbl="revTx" presStyleIdx="1" presStyleCnt="8"/>
      <dgm:spPr/>
    </dgm:pt>
    <dgm:pt modelId="{F92901DB-AAA9-4D58-BEB1-8AFAB7039A25}" type="pres">
      <dgm:prSet presAssocID="{94012577-7D18-40A4-9940-BC6FD539054F}" presName="vert1" presStyleCnt="0"/>
      <dgm:spPr/>
    </dgm:pt>
    <dgm:pt modelId="{B08BC44C-281E-4343-81A8-5E7EFF191360}" type="pres">
      <dgm:prSet presAssocID="{1AC8EF4B-F455-4D78-AAE9-ADA55CCA5EFF}" presName="thickLine" presStyleLbl="alignNode1" presStyleIdx="2" presStyleCnt="8"/>
      <dgm:spPr/>
    </dgm:pt>
    <dgm:pt modelId="{EC05B665-8B03-43DA-B1EF-A208AFC9E78B}" type="pres">
      <dgm:prSet presAssocID="{1AC8EF4B-F455-4D78-AAE9-ADA55CCA5EFF}" presName="horz1" presStyleCnt="0"/>
      <dgm:spPr/>
    </dgm:pt>
    <dgm:pt modelId="{33D0B081-EC58-48C5-BA0F-BF7453F25286}" type="pres">
      <dgm:prSet presAssocID="{1AC8EF4B-F455-4D78-AAE9-ADA55CCA5EFF}" presName="tx1" presStyleLbl="revTx" presStyleIdx="2" presStyleCnt="8"/>
      <dgm:spPr/>
    </dgm:pt>
    <dgm:pt modelId="{E81BDB97-9D19-41AA-9388-5980D9A37510}" type="pres">
      <dgm:prSet presAssocID="{1AC8EF4B-F455-4D78-AAE9-ADA55CCA5EFF}" presName="vert1" presStyleCnt="0"/>
      <dgm:spPr/>
    </dgm:pt>
    <dgm:pt modelId="{E822F21B-4F55-4B06-A9A3-3E380470E962}" type="pres">
      <dgm:prSet presAssocID="{4E0488EB-AF41-4071-A8B4-035763A2F083}" presName="thickLine" presStyleLbl="alignNode1" presStyleIdx="3" presStyleCnt="8"/>
      <dgm:spPr/>
    </dgm:pt>
    <dgm:pt modelId="{6B321481-BBC8-43F5-B8A3-E622BCAB5E76}" type="pres">
      <dgm:prSet presAssocID="{4E0488EB-AF41-4071-A8B4-035763A2F083}" presName="horz1" presStyleCnt="0"/>
      <dgm:spPr/>
    </dgm:pt>
    <dgm:pt modelId="{5BEAC73A-0432-4335-8CCE-3E30127A34AA}" type="pres">
      <dgm:prSet presAssocID="{4E0488EB-AF41-4071-A8B4-035763A2F083}" presName="tx1" presStyleLbl="revTx" presStyleIdx="3" presStyleCnt="8"/>
      <dgm:spPr/>
    </dgm:pt>
    <dgm:pt modelId="{7628B922-78C1-4486-8E47-EF30043EDDB9}" type="pres">
      <dgm:prSet presAssocID="{4E0488EB-AF41-4071-A8B4-035763A2F083}" presName="vert1" presStyleCnt="0"/>
      <dgm:spPr/>
    </dgm:pt>
    <dgm:pt modelId="{803170F8-88B0-4C11-9B6D-F93BE683EBF2}" type="pres">
      <dgm:prSet presAssocID="{FFBC8326-8F6B-4536-ABB4-175934834464}" presName="thickLine" presStyleLbl="alignNode1" presStyleIdx="4" presStyleCnt="8"/>
      <dgm:spPr/>
    </dgm:pt>
    <dgm:pt modelId="{78FA817E-40EB-4A9B-8D62-9EF2E9EE8767}" type="pres">
      <dgm:prSet presAssocID="{FFBC8326-8F6B-4536-ABB4-175934834464}" presName="horz1" presStyleCnt="0"/>
      <dgm:spPr/>
    </dgm:pt>
    <dgm:pt modelId="{DE67D481-4025-406C-8054-623FF5279312}" type="pres">
      <dgm:prSet presAssocID="{FFBC8326-8F6B-4536-ABB4-175934834464}" presName="tx1" presStyleLbl="revTx" presStyleIdx="4" presStyleCnt="8"/>
      <dgm:spPr/>
    </dgm:pt>
    <dgm:pt modelId="{426C1942-F490-4F85-9B3B-242357795887}" type="pres">
      <dgm:prSet presAssocID="{FFBC8326-8F6B-4536-ABB4-175934834464}" presName="vert1" presStyleCnt="0"/>
      <dgm:spPr/>
    </dgm:pt>
    <dgm:pt modelId="{C572C6BB-B2E2-4245-AB38-0B92AA49EF90}" type="pres">
      <dgm:prSet presAssocID="{BD6C54B3-7638-4B66-A32E-9AF35DD9646E}" presName="thickLine" presStyleLbl="alignNode1" presStyleIdx="5" presStyleCnt="8"/>
      <dgm:spPr/>
    </dgm:pt>
    <dgm:pt modelId="{F782E7A4-FA0D-45E0-8E5F-83BA877E3D8F}" type="pres">
      <dgm:prSet presAssocID="{BD6C54B3-7638-4B66-A32E-9AF35DD9646E}" presName="horz1" presStyleCnt="0"/>
      <dgm:spPr/>
    </dgm:pt>
    <dgm:pt modelId="{A823D908-4E46-4478-B743-920F64E869CF}" type="pres">
      <dgm:prSet presAssocID="{BD6C54B3-7638-4B66-A32E-9AF35DD9646E}" presName="tx1" presStyleLbl="revTx" presStyleIdx="5" presStyleCnt="8"/>
      <dgm:spPr/>
    </dgm:pt>
    <dgm:pt modelId="{E2AD168A-E94A-4B0C-8343-803247E3A130}" type="pres">
      <dgm:prSet presAssocID="{BD6C54B3-7638-4B66-A32E-9AF35DD9646E}" presName="vert1" presStyleCnt="0"/>
      <dgm:spPr/>
    </dgm:pt>
    <dgm:pt modelId="{36AE1C6C-9BE5-443E-9E3A-C7948B8B4D39}" type="pres">
      <dgm:prSet presAssocID="{8F818295-4A1B-4DEF-ABB6-FDEB86799408}" presName="thickLine" presStyleLbl="alignNode1" presStyleIdx="6" presStyleCnt="8"/>
      <dgm:spPr/>
    </dgm:pt>
    <dgm:pt modelId="{809BB42D-D6BC-4CAB-8BA5-3466F225BE0D}" type="pres">
      <dgm:prSet presAssocID="{8F818295-4A1B-4DEF-ABB6-FDEB86799408}" presName="horz1" presStyleCnt="0"/>
      <dgm:spPr/>
    </dgm:pt>
    <dgm:pt modelId="{88D27551-E007-4EDB-88CE-E643C08769F3}" type="pres">
      <dgm:prSet presAssocID="{8F818295-4A1B-4DEF-ABB6-FDEB86799408}" presName="tx1" presStyleLbl="revTx" presStyleIdx="6" presStyleCnt="8"/>
      <dgm:spPr/>
    </dgm:pt>
    <dgm:pt modelId="{EE5954BA-52FA-483A-AAF9-F09A4BDCED03}" type="pres">
      <dgm:prSet presAssocID="{8F818295-4A1B-4DEF-ABB6-FDEB86799408}" presName="vert1" presStyleCnt="0"/>
      <dgm:spPr/>
    </dgm:pt>
    <dgm:pt modelId="{E9BA4DAD-F8A2-44DB-9CB3-FAC5E2DEEDD4}" type="pres">
      <dgm:prSet presAssocID="{4586B298-172F-450F-ACC7-C671E2A76769}" presName="thickLine" presStyleLbl="alignNode1" presStyleIdx="7" presStyleCnt="8"/>
      <dgm:spPr/>
    </dgm:pt>
    <dgm:pt modelId="{8F42D5C2-D58A-48E8-BF70-C7B53E94FA69}" type="pres">
      <dgm:prSet presAssocID="{4586B298-172F-450F-ACC7-C671E2A76769}" presName="horz1" presStyleCnt="0"/>
      <dgm:spPr/>
    </dgm:pt>
    <dgm:pt modelId="{8F2A9CB0-C30F-45B9-976F-5B3E48218001}" type="pres">
      <dgm:prSet presAssocID="{4586B298-172F-450F-ACC7-C671E2A76769}" presName="tx1" presStyleLbl="revTx" presStyleIdx="7" presStyleCnt="8"/>
      <dgm:spPr/>
    </dgm:pt>
    <dgm:pt modelId="{724812B8-48E5-47FF-9797-EDCC9018BCE7}" type="pres">
      <dgm:prSet presAssocID="{4586B298-172F-450F-ACC7-C671E2A76769}" presName="vert1" presStyleCnt="0"/>
      <dgm:spPr/>
    </dgm:pt>
  </dgm:ptLst>
  <dgm:cxnLst>
    <dgm:cxn modelId="{7A9E5B06-A7F2-4508-94B5-AE608C516E2C}" srcId="{8B892D9B-AAF9-435C-B7C7-61D8EFC17B4A}" destId="{BA3246BF-911E-4026-866E-DBFE90D37791}" srcOrd="0" destOrd="0" parTransId="{C3D9EA50-2C0C-4D37-B6DD-F418BBAFA005}" sibTransId="{A43AF85E-69E2-41C9-8A17-54676A2C5DC6}"/>
    <dgm:cxn modelId="{E9FB6915-BD9C-4605-922B-1E06863F0988}" type="presOf" srcId="{8F818295-4A1B-4DEF-ABB6-FDEB86799408}" destId="{88D27551-E007-4EDB-88CE-E643C08769F3}" srcOrd="0" destOrd="0" presId="urn:microsoft.com/office/officeart/2008/layout/LinedList"/>
    <dgm:cxn modelId="{DB60EE2D-E39E-4B87-9DFC-201B4CB67F96}" type="presOf" srcId="{1AC8EF4B-F455-4D78-AAE9-ADA55CCA5EFF}" destId="{33D0B081-EC58-48C5-BA0F-BF7453F25286}" srcOrd="0" destOrd="0" presId="urn:microsoft.com/office/officeart/2008/layout/LinedList"/>
    <dgm:cxn modelId="{2CDC8265-BBF7-4B01-98AC-C5C9F04EDE1E}" srcId="{8B892D9B-AAF9-435C-B7C7-61D8EFC17B4A}" destId="{8F818295-4A1B-4DEF-ABB6-FDEB86799408}" srcOrd="6" destOrd="0" parTransId="{6265E4BE-8E0E-4CE1-8D2C-1929BF05E4BE}" sibTransId="{D019300C-0FB5-4C45-B7CF-A2B6F37C0585}"/>
    <dgm:cxn modelId="{C687FC69-008D-4246-86DF-6CE8C5437F38}" type="presOf" srcId="{BD6C54B3-7638-4B66-A32E-9AF35DD9646E}" destId="{A823D908-4E46-4478-B743-920F64E869CF}" srcOrd="0" destOrd="0" presId="urn:microsoft.com/office/officeart/2008/layout/LinedList"/>
    <dgm:cxn modelId="{C58F4F4A-0223-4461-A42D-84FFCEE79006}" srcId="{8B892D9B-AAF9-435C-B7C7-61D8EFC17B4A}" destId="{BD6C54B3-7638-4B66-A32E-9AF35DD9646E}" srcOrd="5" destOrd="0" parTransId="{49D3631B-43BC-4E88-8CFF-1F30E0264D4E}" sibTransId="{CD8106BE-E686-4025-A69E-547292C5FAC3}"/>
    <dgm:cxn modelId="{597C1E6D-6B44-425D-9C1D-D699FABFB663}" srcId="{8B892D9B-AAF9-435C-B7C7-61D8EFC17B4A}" destId="{94012577-7D18-40A4-9940-BC6FD539054F}" srcOrd="1" destOrd="0" parTransId="{DE72C226-BE25-4B23-AD13-65F48C6BAD74}" sibTransId="{07AD3C2F-77D2-4925-92DA-9DA7936784A8}"/>
    <dgm:cxn modelId="{EEA3C64F-72A6-4720-86D9-57D3BCFB0734}" srcId="{8B892D9B-AAF9-435C-B7C7-61D8EFC17B4A}" destId="{4E0488EB-AF41-4071-A8B4-035763A2F083}" srcOrd="3" destOrd="0" parTransId="{0B305F02-A995-4AD4-BA9A-5032A6DB8B16}" sibTransId="{335D68FE-7706-4220-AFB3-6BE992957AA9}"/>
    <dgm:cxn modelId="{1BD1487A-19B0-403C-A249-B71703CA4A5D}" srcId="{8B892D9B-AAF9-435C-B7C7-61D8EFC17B4A}" destId="{FFBC8326-8F6B-4536-ABB4-175934834464}" srcOrd="4" destOrd="0" parTransId="{0A941565-2C1D-4E08-849D-CFBC9FC43C13}" sibTransId="{82982D9C-BC71-423C-BBCC-493F5EA1DD17}"/>
    <dgm:cxn modelId="{60FCFC80-B630-4F46-AC25-952B45D48151}" type="presOf" srcId="{8B892D9B-AAF9-435C-B7C7-61D8EFC17B4A}" destId="{D05D2667-562D-4C2F-A0A4-096D5BCF2242}" srcOrd="0" destOrd="0" presId="urn:microsoft.com/office/officeart/2008/layout/LinedList"/>
    <dgm:cxn modelId="{FFA5028B-6E98-49F3-94C8-10916F2ECE1B}" type="presOf" srcId="{FFBC8326-8F6B-4536-ABB4-175934834464}" destId="{DE67D481-4025-406C-8054-623FF5279312}" srcOrd="0" destOrd="0" presId="urn:microsoft.com/office/officeart/2008/layout/LinedList"/>
    <dgm:cxn modelId="{3E5618A1-A86B-4669-994E-4291E4E5FE7A}" type="presOf" srcId="{4586B298-172F-450F-ACC7-C671E2A76769}" destId="{8F2A9CB0-C30F-45B9-976F-5B3E48218001}" srcOrd="0" destOrd="0" presId="urn:microsoft.com/office/officeart/2008/layout/LinedList"/>
    <dgm:cxn modelId="{1F7C92BA-0D28-4615-B474-F1305822844A}" srcId="{8B892D9B-AAF9-435C-B7C7-61D8EFC17B4A}" destId="{1AC8EF4B-F455-4D78-AAE9-ADA55CCA5EFF}" srcOrd="2" destOrd="0" parTransId="{0FBF9E48-82D0-4381-85F5-78AE409C34B5}" sibTransId="{665CEF32-8626-4150-ABF5-BEBF09C5F22F}"/>
    <dgm:cxn modelId="{EAD49EBC-7189-4934-9E42-E1384B1F5D68}" type="presOf" srcId="{94012577-7D18-40A4-9940-BC6FD539054F}" destId="{16984E77-9D8D-4A79-9184-7D66A2FDCB88}" srcOrd="0" destOrd="0" presId="urn:microsoft.com/office/officeart/2008/layout/LinedList"/>
    <dgm:cxn modelId="{8D9DC8D7-D2C0-4CD2-ABB4-F2E1C1B20216}" type="presOf" srcId="{BA3246BF-911E-4026-866E-DBFE90D37791}" destId="{4303F470-E853-4EC1-A2B8-1D922FC32976}" srcOrd="0" destOrd="0" presId="urn:microsoft.com/office/officeart/2008/layout/LinedList"/>
    <dgm:cxn modelId="{0F174EDA-7215-4B42-87BC-D3BE26A2F05A}" srcId="{8B892D9B-AAF9-435C-B7C7-61D8EFC17B4A}" destId="{4586B298-172F-450F-ACC7-C671E2A76769}" srcOrd="7" destOrd="0" parTransId="{7751A0C6-760C-4217-AA0C-732CC7737FE4}" sibTransId="{F855D0FC-5292-476F-823D-76FD98CCFC57}"/>
    <dgm:cxn modelId="{805628F5-855F-4578-9555-FD99F81D6A8B}" type="presOf" srcId="{4E0488EB-AF41-4071-A8B4-035763A2F083}" destId="{5BEAC73A-0432-4335-8CCE-3E30127A34AA}" srcOrd="0" destOrd="0" presId="urn:microsoft.com/office/officeart/2008/layout/LinedList"/>
    <dgm:cxn modelId="{8FD115CC-AC75-4DEB-BC27-95D2CD2AF3AD}" type="presParOf" srcId="{D05D2667-562D-4C2F-A0A4-096D5BCF2242}" destId="{CD5D217C-98F5-44FB-B781-C9DF0CA16831}" srcOrd="0" destOrd="0" presId="urn:microsoft.com/office/officeart/2008/layout/LinedList"/>
    <dgm:cxn modelId="{2E9A8B80-F63A-4F1B-B2C1-CD8C0B18C9C4}" type="presParOf" srcId="{D05D2667-562D-4C2F-A0A4-096D5BCF2242}" destId="{7DF1CD6B-1486-40EC-AA63-7DA1F2FF3C72}" srcOrd="1" destOrd="0" presId="urn:microsoft.com/office/officeart/2008/layout/LinedList"/>
    <dgm:cxn modelId="{061535C3-216B-4FA0-8B75-5523F29E0D1E}" type="presParOf" srcId="{7DF1CD6B-1486-40EC-AA63-7DA1F2FF3C72}" destId="{4303F470-E853-4EC1-A2B8-1D922FC32976}" srcOrd="0" destOrd="0" presId="urn:microsoft.com/office/officeart/2008/layout/LinedList"/>
    <dgm:cxn modelId="{A56EE301-B174-4937-AE25-43E45E9DDB1F}" type="presParOf" srcId="{7DF1CD6B-1486-40EC-AA63-7DA1F2FF3C72}" destId="{1C81C0C0-8CF5-4D1F-98AE-A80523989406}" srcOrd="1" destOrd="0" presId="urn:microsoft.com/office/officeart/2008/layout/LinedList"/>
    <dgm:cxn modelId="{21438E47-6069-4480-A82A-724AD1C48F78}" type="presParOf" srcId="{D05D2667-562D-4C2F-A0A4-096D5BCF2242}" destId="{03021FCD-149C-417B-B2A0-31F2ECC78331}" srcOrd="2" destOrd="0" presId="urn:microsoft.com/office/officeart/2008/layout/LinedList"/>
    <dgm:cxn modelId="{9C54FBDC-AD96-4C3D-8B2F-71239CE542A5}" type="presParOf" srcId="{D05D2667-562D-4C2F-A0A4-096D5BCF2242}" destId="{DC6EFF61-3BBB-4704-8E92-38F2F628BF6E}" srcOrd="3" destOrd="0" presId="urn:microsoft.com/office/officeart/2008/layout/LinedList"/>
    <dgm:cxn modelId="{1CA03A97-517C-4706-9DAD-5BDD1C66E1C5}" type="presParOf" srcId="{DC6EFF61-3BBB-4704-8E92-38F2F628BF6E}" destId="{16984E77-9D8D-4A79-9184-7D66A2FDCB88}" srcOrd="0" destOrd="0" presId="urn:microsoft.com/office/officeart/2008/layout/LinedList"/>
    <dgm:cxn modelId="{8E28E041-596D-4C14-BADA-C3BFBE7DF8F3}" type="presParOf" srcId="{DC6EFF61-3BBB-4704-8E92-38F2F628BF6E}" destId="{F92901DB-AAA9-4D58-BEB1-8AFAB7039A25}" srcOrd="1" destOrd="0" presId="urn:microsoft.com/office/officeart/2008/layout/LinedList"/>
    <dgm:cxn modelId="{18DC38C4-6755-44C8-9472-E06B944058B0}" type="presParOf" srcId="{D05D2667-562D-4C2F-A0A4-096D5BCF2242}" destId="{B08BC44C-281E-4343-81A8-5E7EFF191360}" srcOrd="4" destOrd="0" presId="urn:microsoft.com/office/officeart/2008/layout/LinedList"/>
    <dgm:cxn modelId="{AF02D7D4-A7C9-4136-A23D-A180248F8375}" type="presParOf" srcId="{D05D2667-562D-4C2F-A0A4-096D5BCF2242}" destId="{EC05B665-8B03-43DA-B1EF-A208AFC9E78B}" srcOrd="5" destOrd="0" presId="urn:microsoft.com/office/officeart/2008/layout/LinedList"/>
    <dgm:cxn modelId="{3D447166-6B60-418B-AD77-4639CAA20A38}" type="presParOf" srcId="{EC05B665-8B03-43DA-B1EF-A208AFC9E78B}" destId="{33D0B081-EC58-48C5-BA0F-BF7453F25286}" srcOrd="0" destOrd="0" presId="urn:microsoft.com/office/officeart/2008/layout/LinedList"/>
    <dgm:cxn modelId="{18E42644-E8DD-4EC9-861F-57A66451B85F}" type="presParOf" srcId="{EC05B665-8B03-43DA-B1EF-A208AFC9E78B}" destId="{E81BDB97-9D19-41AA-9388-5980D9A37510}" srcOrd="1" destOrd="0" presId="urn:microsoft.com/office/officeart/2008/layout/LinedList"/>
    <dgm:cxn modelId="{0A87AAE9-B605-417F-8226-9462BD207702}" type="presParOf" srcId="{D05D2667-562D-4C2F-A0A4-096D5BCF2242}" destId="{E822F21B-4F55-4B06-A9A3-3E380470E962}" srcOrd="6" destOrd="0" presId="urn:microsoft.com/office/officeart/2008/layout/LinedList"/>
    <dgm:cxn modelId="{6FC38FED-9F6A-485F-A92A-727F2286CBED}" type="presParOf" srcId="{D05D2667-562D-4C2F-A0A4-096D5BCF2242}" destId="{6B321481-BBC8-43F5-B8A3-E622BCAB5E76}" srcOrd="7" destOrd="0" presId="urn:microsoft.com/office/officeart/2008/layout/LinedList"/>
    <dgm:cxn modelId="{183F8B20-839E-4ED9-A68B-C076D8A83618}" type="presParOf" srcId="{6B321481-BBC8-43F5-B8A3-E622BCAB5E76}" destId="{5BEAC73A-0432-4335-8CCE-3E30127A34AA}" srcOrd="0" destOrd="0" presId="urn:microsoft.com/office/officeart/2008/layout/LinedList"/>
    <dgm:cxn modelId="{2BBE5B2F-4C41-4AD0-B59E-BA5E8283AE16}" type="presParOf" srcId="{6B321481-BBC8-43F5-B8A3-E622BCAB5E76}" destId="{7628B922-78C1-4486-8E47-EF30043EDDB9}" srcOrd="1" destOrd="0" presId="urn:microsoft.com/office/officeart/2008/layout/LinedList"/>
    <dgm:cxn modelId="{CFEE2891-DCA5-4C2C-91DD-2952AEAE2CC4}" type="presParOf" srcId="{D05D2667-562D-4C2F-A0A4-096D5BCF2242}" destId="{803170F8-88B0-4C11-9B6D-F93BE683EBF2}" srcOrd="8" destOrd="0" presId="urn:microsoft.com/office/officeart/2008/layout/LinedList"/>
    <dgm:cxn modelId="{68D0F6BF-3407-4C35-A0A6-4379A505EB6D}" type="presParOf" srcId="{D05D2667-562D-4C2F-A0A4-096D5BCF2242}" destId="{78FA817E-40EB-4A9B-8D62-9EF2E9EE8767}" srcOrd="9" destOrd="0" presId="urn:microsoft.com/office/officeart/2008/layout/LinedList"/>
    <dgm:cxn modelId="{C6B18920-536D-4633-87D7-5ECE7C40B253}" type="presParOf" srcId="{78FA817E-40EB-4A9B-8D62-9EF2E9EE8767}" destId="{DE67D481-4025-406C-8054-623FF5279312}" srcOrd="0" destOrd="0" presId="urn:microsoft.com/office/officeart/2008/layout/LinedList"/>
    <dgm:cxn modelId="{610B603F-9855-492A-A615-57EB394FE73F}" type="presParOf" srcId="{78FA817E-40EB-4A9B-8D62-9EF2E9EE8767}" destId="{426C1942-F490-4F85-9B3B-242357795887}" srcOrd="1" destOrd="0" presId="urn:microsoft.com/office/officeart/2008/layout/LinedList"/>
    <dgm:cxn modelId="{00853E97-D67D-4A47-A747-85CA910CE376}" type="presParOf" srcId="{D05D2667-562D-4C2F-A0A4-096D5BCF2242}" destId="{C572C6BB-B2E2-4245-AB38-0B92AA49EF90}" srcOrd="10" destOrd="0" presId="urn:microsoft.com/office/officeart/2008/layout/LinedList"/>
    <dgm:cxn modelId="{4016B471-CC3D-4F36-8EE9-F12BF0724CC5}" type="presParOf" srcId="{D05D2667-562D-4C2F-A0A4-096D5BCF2242}" destId="{F782E7A4-FA0D-45E0-8E5F-83BA877E3D8F}" srcOrd="11" destOrd="0" presId="urn:microsoft.com/office/officeart/2008/layout/LinedList"/>
    <dgm:cxn modelId="{6111DA8B-0E6E-4379-8DE5-0C65CB12A7BF}" type="presParOf" srcId="{F782E7A4-FA0D-45E0-8E5F-83BA877E3D8F}" destId="{A823D908-4E46-4478-B743-920F64E869CF}" srcOrd="0" destOrd="0" presId="urn:microsoft.com/office/officeart/2008/layout/LinedList"/>
    <dgm:cxn modelId="{80BFF234-8E74-4593-8F87-93BBB90CF8EF}" type="presParOf" srcId="{F782E7A4-FA0D-45E0-8E5F-83BA877E3D8F}" destId="{E2AD168A-E94A-4B0C-8343-803247E3A130}" srcOrd="1" destOrd="0" presId="urn:microsoft.com/office/officeart/2008/layout/LinedList"/>
    <dgm:cxn modelId="{8AD999CE-3F9D-4D15-95E1-4D9F12F6CFEF}" type="presParOf" srcId="{D05D2667-562D-4C2F-A0A4-096D5BCF2242}" destId="{36AE1C6C-9BE5-443E-9E3A-C7948B8B4D39}" srcOrd="12" destOrd="0" presId="urn:microsoft.com/office/officeart/2008/layout/LinedList"/>
    <dgm:cxn modelId="{46F11F7F-BFB9-4399-BF50-D4CDB9464280}" type="presParOf" srcId="{D05D2667-562D-4C2F-A0A4-096D5BCF2242}" destId="{809BB42D-D6BC-4CAB-8BA5-3466F225BE0D}" srcOrd="13" destOrd="0" presId="urn:microsoft.com/office/officeart/2008/layout/LinedList"/>
    <dgm:cxn modelId="{7584A926-5EA2-4B12-A4FB-575DB6B2CED0}" type="presParOf" srcId="{809BB42D-D6BC-4CAB-8BA5-3466F225BE0D}" destId="{88D27551-E007-4EDB-88CE-E643C08769F3}" srcOrd="0" destOrd="0" presId="urn:microsoft.com/office/officeart/2008/layout/LinedList"/>
    <dgm:cxn modelId="{855AF5A0-838C-4558-BBB2-38E65CF69050}" type="presParOf" srcId="{809BB42D-D6BC-4CAB-8BA5-3466F225BE0D}" destId="{EE5954BA-52FA-483A-AAF9-F09A4BDCED03}" srcOrd="1" destOrd="0" presId="urn:microsoft.com/office/officeart/2008/layout/LinedList"/>
    <dgm:cxn modelId="{35747B72-4807-4B93-B77B-8E6E52969580}" type="presParOf" srcId="{D05D2667-562D-4C2F-A0A4-096D5BCF2242}" destId="{E9BA4DAD-F8A2-44DB-9CB3-FAC5E2DEEDD4}" srcOrd="14" destOrd="0" presId="urn:microsoft.com/office/officeart/2008/layout/LinedList"/>
    <dgm:cxn modelId="{C3F593BA-C76E-4231-B84B-719C74CFBE94}" type="presParOf" srcId="{D05D2667-562D-4C2F-A0A4-096D5BCF2242}" destId="{8F42D5C2-D58A-48E8-BF70-C7B53E94FA69}" srcOrd="15" destOrd="0" presId="urn:microsoft.com/office/officeart/2008/layout/LinedList"/>
    <dgm:cxn modelId="{0436C4FC-54CA-4C90-9A94-E2216A2568E6}" type="presParOf" srcId="{8F42D5C2-D58A-48E8-BF70-C7B53E94FA69}" destId="{8F2A9CB0-C30F-45B9-976F-5B3E48218001}" srcOrd="0" destOrd="0" presId="urn:microsoft.com/office/officeart/2008/layout/LinedList"/>
    <dgm:cxn modelId="{239C23B6-30D2-433C-BFED-3F1DAB12DCF3}" type="presParOf" srcId="{8F42D5C2-D58A-48E8-BF70-C7B53E94FA69}" destId="{724812B8-48E5-47FF-9797-EDCC9018BCE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CF6F57-5D16-4387-8CC2-B62EF2C115F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35A9878-E246-4E14-B1AA-B198266B57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JA and accused notified of findings</a:t>
          </a:r>
        </a:p>
      </dgm:t>
    </dgm:pt>
    <dgm:pt modelId="{1A1EA287-DC8B-4660-89F3-5D788972AD53}" type="parTrans" cxnId="{A2C17834-69A6-407B-AB45-AC1E89A098F7}">
      <dgm:prSet/>
      <dgm:spPr/>
      <dgm:t>
        <a:bodyPr/>
        <a:lstStyle/>
        <a:p>
          <a:endParaRPr lang="en-US"/>
        </a:p>
      </dgm:t>
    </dgm:pt>
    <dgm:pt modelId="{65FA9A0D-2032-442A-BF63-27286E63CB5F}" type="sibTrans" cxnId="{A2C17834-69A6-407B-AB45-AC1E89A098F7}">
      <dgm:prSet/>
      <dgm:spPr/>
      <dgm:t>
        <a:bodyPr/>
        <a:lstStyle/>
        <a:p>
          <a:endParaRPr lang="en-US"/>
        </a:p>
      </dgm:t>
    </dgm:pt>
    <dgm:pt modelId="{A9901F69-6962-46EC-BDA9-2CFF939285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Accused  officially notified in writing of the results and their right to appeal</a:t>
          </a:r>
        </a:p>
      </dgm:t>
    </dgm:pt>
    <dgm:pt modelId="{70B9C9B9-D349-4210-B3F1-AD29F9F70E3B}" type="parTrans" cxnId="{C041E120-3B82-4548-B284-02A4407F9BDA}">
      <dgm:prSet/>
      <dgm:spPr/>
      <dgm:t>
        <a:bodyPr/>
        <a:lstStyle/>
        <a:p>
          <a:endParaRPr lang="en-US"/>
        </a:p>
      </dgm:t>
    </dgm:pt>
    <dgm:pt modelId="{AD8A6704-A7FF-4EF2-A39B-C5686F9C147F}" type="sibTrans" cxnId="{C041E120-3B82-4548-B284-02A4407F9BDA}">
      <dgm:prSet/>
      <dgm:spPr/>
      <dgm:t>
        <a:bodyPr/>
        <a:lstStyle/>
        <a:p>
          <a:endParaRPr lang="en-US"/>
        </a:p>
      </dgm:t>
    </dgm:pt>
    <dgm:pt modelId="{4E7F6A98-AFE3-4DCD-BB82-639087CD70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Committee makes results  available to membership and recommends punishment</a:t>
          </a:r>
        </a:p>
      </dgm:t>
    </dgm:pt>
    <dgm:pt modelId="{07BED3B6-9BB1-4F2C-BB8E-4B76FB6668C4}" type="parTrans" cxnId="{0E904516-1E3E-498B-9659-99F7471161F2}">
      <dgm:prSet/>
      <dgm:spPr/>
      <dgm:t>
        <a:bodyPr/>
        <a:lstStyle/>
        <a:p>
          <a:endParaRPr lang="en-US"/>
        </a:p>
      </dgm:t>
    </dgm:pt>
    <dgm:pt modelId="{852246CE-D417-4DF1-9B5F-05CD891265D5}" type="sibTrans" cxnId="{0E904516-1E3E-498B-9659-99F7471161F2}">
      <dgm:prSet/>
      <dgm:spPr/>
      <dgm:t>
        <a:bodyPr/>
        <a:lstStyle/>
        <a:p>
          <a:endParaRPr lang="en-US"/>
        </a:p>
      </dgm:t>
    </dgm:pt>
    <dgm:pt modelId="{BDFA3A30-90FF-4362-AD6E-AB17181D09C9}" type="pres">
      <dgm:prSet presAssocID="{2BCF6F57-5D16-4387-8CC2-B62EF2C115F4}" presName="root" presStyleCnt="0">
        <dgm:presLayoutVars>
          <dgm:dir/>
          <dgm:resizeHandles val="exact"/>
        </dgm:presLayoutVars>
      </dgm:prSet>
      <dgm:spPr/>
    </dgm:pt>
    <dgm:pt modelId="{36F4AF0E-BAEF-4DB1-9591-08758B1C5BC0}" type="pres">
      <dgm:prSet presAssocID="{A35A9878-E246-4E14-B1AA-B198266B5728}" presName="compNode" presStyleCnt="0"/>
      <dgm:spPr/>
    </dgm:pt>
    <dgm:pt modelId="{AFB8F750-B536-473B-932E-22D705DDA883}" type="pres">
      <dgm:prSet presAssocID="{A35A9878-E246-4E14-B1AA-B198266B5728}" presName="bgRect" presStyleLbl="bgShp" presStyleIdx="0" presStyleCnt="3"/>
      <dgm:spPr/>
    </dgm:pt>
    <dgm:pt modelId="{776B2D06-411B-4648-8E79-E7D2F72C4BC5}" type="pres">
      <dgm:prSet presAssocID="{A35A9878-E246-4E14-B1AA-B198266B572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512BCFD8-A32A-4117-96A5-C1748BB5BC82}" type="pres">
      <dgm:prSet presAssocID="{A35A9878-E246-4E14-B1AA-B198266B5728}" presName="spaceRect" presStyleCnt="0"/>
      <dgm:spPr/>
    </dgm:pt>
    <dgm:pt modelId="{8BEBDA18-34E9-4C88-B4F7-CA833EE656F5}" type="pres">
      <dgm:prSet presAssocID="{A35A9878-E246-4E14-B1AA-B198266B5728}" presName="parTx" presStyleLbl="revTx" presStyleIdx="0" presStyleCnt="3">
        <dgm:presLayoutVars>
          <dgm:chMax val="0"/>
          <dgm:chPref val="0"/>
        </dgm:presLayoutVars>
      </dgm:prSet>
      <dgm:spPr/>
    </dgm:pt>
    <dgm:pt modelId="{79BB32F5-8349-4C96-9DD0-1972A33ED4B9}" type="pres">
      <dgm:prSet presAssocID="{65FA9A0D-2032-442A-BF63-27286E63CB5F}" presName="sibTrans" presStyleCnt="0"/>
      <dgm:spPr/>
    </dgm:pt>
    <dgm:pt modelId="{84C9AE15-DE60-4C44-91D1-6039B0E77D97}" type="pres">
      <dgm:prSet presAssocID="{A9901F69-6962-46EC-BDA9-2CFF93928542}" presName="compNode" presStyleCnt="0"/>
      <dgm:spPr/>
    </dgm:pt>
    <dgm:pt modelId="{21DD495F-1977-4472-8A45-B583C3D9E2ED}" type="pres">
      <dgm:prSet presAssocID="{A9901F69-6962-46EC-BDA9-2CFF93928542}" presName="bgRect" presStyleLbl="bgShp" presStyleIdx="1" presStyleCnt="3"/>
      <dgm:spPr/>
    </dgm:pt>
    <dgm:pt modelId="{2B8C14A5-991F-430D-B96D-A4FA09A5EAE0}" type="pres">
      <dgm:prSet presAssocID="{A9901F69-6962-46EC-BDA9-2CFF93928542}" presName="iconRect" presStyleLbl="node1" presStyleIdx="1" presStyleCnt="3"/>
      <dgm:spPr/>
    </dgm:pt>
    <dgm:pt modelId="{906E219F-BA27-4AF5-BABE-DE6D9D25933C}" type="pres">
      <dgm:prSet presAssocID="{A9901F69-6962-46EC-BDA9-2CFF93928542}" presName="spaceRect" presStyleCnt="0"/>
      <dgm:spPr/>
    </dgm:pt>
    <dgm:pt modelId="{4CEDC6E5-C4C8-49AA-B222-7CC844410F63}" type="pres">
      <dgm:prSet presAssocID="{A9901F69-6962-46EC-BDA9-2CFF93928542}" presName="parTx" presStyleLbl="revTx" presStyleIdx="1" presStyleCnt="3">
        <dgm:presLayoutVars>
          <dgm:chMax val="0"/>
          <dgm:chPref val="0"/>
        </dgm:presLayoutVars>
      </dgm:prSet>
      <dgm:spPr/>
    </dgm:pt>
    <dgm:pt modelId="{458E75C7-78EA-4461-8C9F-718AB729DF45}" type="pres">
      <dgm:prSet presAssocID="{AD8A6704-A7FF-4EF2-A39B-C5686F9C147F}" presName="sibTrans" presStyleCnt="0"/>
      <dgm:spPr/>
    </dgm:pt>
    <dgm:pt modelId="{1B0C431A-8219-412E-92E0-A6388B715394}" type="pres">
      <dgm:prSet presAssocID="{4E7F6A98-AFE3-4DCD-BB82-639087CD700F}" presName="compNode" presStyleCnt="0"/>
      <dgm:spPr/>
    </dgm:pt>
    <dgm:pt modelId="{1212CBEA-F139-42A1-9619-B0B148862AF0}" type="pres">
      <dgm:prSet presAssocID="{4E7F6A98-AFE3-4DCD-BB82-639087CD700F}" presName="bgRect" presStyleLbl="bgShp" presStyleIdx="2" presStyleCnt="3"/>
      <dgm:spPr/>
    </dgm:pt>
    <dgm:pt modelId="{FEF8E707-0185-45BF-84E8-3CF994E1FE5D}" type="pres">
      <dgm:prSet presAssocID="{4E7F6A98-AFE3-4DCD-BB82-639087CD700F}" presName="iconRect" presStyleLbl="node1" presStyleIdx="2" presStyleCnt="3"/>
      <dgm:spPr/>
    </dgm:pt>
    <dgm:pt modelId="{9F4342AD-E5CF-4F67-AFD8-19602DC9AE3E}" type="pres">
      <dgm:prSet presAssocID="{4E7F6A98-AFE3-4DCD-BB82-639087CD700F}" presName="spaceRect" presStyleCnt="0"/>
      <dgm:spPr/>
    </dgm:pt>
    <dgm:pt modelId="{16A128B4-6B37-4E83-9EA0-B55DD353B4FD}" type="pres">
      <dgm:prSet presAssocID="{4E7F6A98-AFE3-4DCD-BB82-639087CD700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E904516-1E3E-498B-9659-99F7471161F2}" srcId="{2BCF6F57-5D16-4387-8CC2-B62EF2C115F4}" destId="{4E7F6A98-AFE3-4DCD-BB82-639087CD700F}" srcOrd="2" destOrd="0" parTransId="{07BED3B6-9BB1-4F2C-BB8E-4B76FB6668C4}" sibTransId="{852246CE-D417-4DF1-9B5F-05CD891265D5}"/>
    <dgm:cxn modelId="{C041E120-3B82-4548-B284-02A4407F9BDA}" srcId="{2BCF6F57-5D16-4387-8CC2-B62EF2C115F4}" destId="{A9901F69-6962-46EC-BDA9-2CFF93928542}" srcOrd="1" destOrd="0" parTransId="{70B9C9B9-D349-4210-B3F1-AD29F9F70E3B}" sibTransId="{AD8A6704-A7FF-4EF2-A39B-C5686F9C147F}"/>
    <dgm:cxn modelId="{A2C17834-69A6-407B-AB45-AC1E89A098F7}" srcId="{2BCF6F57-5D16-4387-8CC2-B62EF2C115F4}" destId="{A35A9878-E246-4E14-B1AA-B198266B5728}" srcOrd="0" destOrd="0" parTransId="{1A1EA287-DC8B-4660-89F3-5D788972AD53}" sibTransId="{65FA9A0D-2032-442A-BF63-27286E63CB5F}"/>
    <dgm:cxn modelId="{C327425C-9B18-4AA7-9FCC-AE2F7C705020}" type="presOf" srcId="{2BCF6F57-5D16-4387-8CC2-B62EF2C115F4}" destId="{BDFA3A30-90FF-4362-AD6E-AB17181D09C9}" srcOrd="0" destOrd="0" presId="urn:microsoft.com/office/officeart/2018/2/layout/IconVerticalSolidList"/>
    <dgm:cxn modelId="{C8503759-50E1-43B2-A6DE-CF560E69EE46}" type="presOf" srcId="{A35A9878-E246-4E14-B1AA-B198266B5728}" destId="{8BEBDA18-34E9-4C88-B4F7-CA833EE656F5}" srcOrd="0" destOrd="0" presId="urn:microsoft.com/office/officeart/2018/2/layout/IconVerticalSolidList"/>
    <dgm:cxn modelId="{BB80F289-72A4-4E7E-9877-BB27FC3A68A0}" type="presOf" srcId="{A9901F69-6962-46EC-BDA9-2CFF93928542}" destId="{4CEDC6E5-C4C8-49AA-B222-7CC844410F63}" srcOrd="0" destOrd="0" presId="urn:microsoft.com/office/officeart/2018/2/layout/IconVerticalSolidList"/>
    <dgm:cxn modelId="{336C94B3-DD67-4E9B-A9DA-D5F004C97A20}" type="presOf" srcId="{4E7F6A98-AFE3-4DCD-BB82-639087CD700F}" destId="{16A128B4-6B37-4E83-9EA0-B55DD353B4FD}" srcOrd="0" destOrd="0" presId="urn:microsoft.com/office/officeart/2018/2/layout/IconVerticalSolidList"/>
    <dgm:cxn modelId="{8D9F99C5-D8CC-471B-8FDA-3C06B7857176}" type="presParOf" srcId="{BDFA3A30-90FF-4362-AD6E-AB17181D09C9}" destId="{36F4AF0E-BAEF-4DB1-9591-08758B1C5BC0}" srcOrd="0" destOrd="0" presId="urn:microsoft.com/office/officeart/2018/2/layout/IconVerticalSolidList"/>
    <dgm:cxn modelId="{D080F9F2-320D-4C0B-BD7F-7EB4F606AF89}" type="presParOf" srcId="{36F4AF0E-BAEF-4DB1-9591-08758B1C5BC0}" destId="{AFB8F750-B536-473B-932E-22D705DDA883}" srcOrd="0" destOrd="0" presId="urn:microsoft.com/office/officeart/2018/2/layout/IconVerticalSolidList"/>
    <dgm:cxn modelId="{25FBF9B3-A847-4328-A882-CDDA8B281397}" type="presParOf" srcId="{36F4AF0E-BAEF-4DB1-9591-08758B1C5BC0}" destId="{776B2D06-411B-4648-8E79-E7D2F72C4BC5}" srcOrd="1" destOrd="0" presId="urn:microsoft.com/office/officeart/2018/2/layout/IconVerticalSolidList"/>
    <dgm:cxn modelId="{C4800AC5-F2AD-4AA5-A080-CDE85444F8AE}" type="presParOf" srcId="{36F4AF0E-BAEF-4DB1-9591-08758B1C5BC0}" destId="{512BCFD8-A32A-4117-96A5-C1748BB5BC82}" srcOrd="2" destOrd="0" presId="urn:microsoft.com/office/officeart/2018/2/layout/IconVerticalSolidList"/>
    <dgm:cxn modelId="{ADB07824-D325-4A35-855D-B63234750CEE}" type="presParOf" srcId="{36F4AF0E-BAEF-4DB1-9591-08758B1C5BC0}" destId="{8BEBDA18-34E9-4C88-B4F7-CA833EE656F5}" srcOrd="3" destOrd="0" presId="urn:microsoft.com/office/officeart/2018/2/layout/IconVerticalSolidList"/>
    <dgm:cxn modelId="{7D4D347A-B4B4-463C-837A-E3C5660DCF85}" type="presParOf" srcId="{BDFA3A30-90FF-4362-AD6E-AB17181D09C9}" destId="{79BB32F5-8349-4C96-9DD0-1972A33ED4B9}" srcOrd="1" destOrd="0" presId="urn:microsoft.com/office/officeart/2018/2/layout/IconVerticalSolidList"/>
    <dgm:cxn modelId="{CE4AE5A2-822C-4B74-8355-8E8810C50D59}" type="presParOf" srcId="{BDFA3A30-90FF-4362-AD6E-AB17181D09C9}" destId="{84C9AE15-DE60-4C44-91D1-6039B0E77D97}" srcOrd="2" destOrd="0" presId="urn:microsoft.com/office/officeart/2018/2/layout/IconVerticalSolidList"/>
    <dgm:cxn modelId="{89F2629F-34CB-4743-BA50-11222ADE073A}" type="presParOf" srcId="{84C9AE15-DE60-4C44-91D1-6039B0E77D97}" destId="{21DD495F-1977-4472-8A45-B583C3D9E2ED}" srcOrd="0" destOrd="0" presId="urn:microsoft.com/office/officeart/2018/2/layout/IconVerticalSolidList"/>
    <dgm:cxn modelId="{BF447984-1B56-40B6-9F3B-25E58D12862C}" type="presParOf" srcId="{84C9AE15-DE60-4C44-91D1-6039B0E77D97}" destId="{2B8C14A5-991F-430D-B96D-A4FA09A5EAE0}" srcOrd="1" destOrd="0" presId="urn:microsoft.com/office/officeart/2018/2/layout/IconVerticalSolidList"/>
    <dgm:cxn modelId="{7F6D0CFE-4472-44E0-BE6E-DEEF3B1D9C8D}" type="presParOf" srcId="{84C9AE15-DE60-4C44-91D1-6039B0E77D97}" destId="{906E219F-BA27-4AF5-BABE-DE6D9D25933C}" srcOrd="2" destOrd="0" presId="urn:microsoft.com/office/officeart/2018/2/layout/IconVerticalSolidList"/>
    <dgm:cxn modelId="{F0A3A7B4-71BF-42B8-B122-C1E0449CCC70}" type="presParOf" srcId="{84C9AE15-DE60-4C44-91D1-6039B0E77D97}" destId="{4CEDC6E5-C4C8-49AA-B222-7CC844410F63}" srcOrd="3" destOrd="0" presId="urn:microsoft.com/office/officeart/2018/2/layout/IconVerticalSolidList"/>
    <dgm:cxn modelId="{E0D74B4A-85A1-4EB5-B049-8E991FB6437E}" type="presParOf" srcId="{BDFA3A30-90FF-4362-AD6E-AB17181D09C9}" destId="{458E75C7-78EA-4461-8C9F-718AB729DF45}" srcOrd="3" destOrd="0" presId="urn:microsoft.com/office/officeart/2018/2/layout/IconVerticalSolidList"/>
    <dgm:cxn modelId="{DC43B498-B9C3-4DC0-94BD-9DA080605546}" type="presParOf" srcId="{BDFA3A30-90FF-4362-AD6E-AB17181D09C9}" destId="{1B0C431A-8219-412E-92E0-A6388B715394}" srcOrd="4" destOrd="0" presId="urn:microsoft.com/office/officeart/2018/2/layout/IconVerticalSolidList"/>
    <dgm:cxn modelId="{F722EA46-F2D9-4C16-94D7-F9E0100414A5}" type="presParOf" srcId="{1B0C431A-8219-412E-92E0-A6388B715394}" destId="{1212CBEA-F139-42A1-9619-B0B148862AF0}" srcOrd="0" destOrd="0" presId="urn:microsoft.com/office/officeart/2018/2/layout/IconVerticalSolidList"/>
    <dgm:cxn modelId="{C83DAD14-CA1C-453B-B58D-B44504C4D9F3}" type="presParOf" srcId="{1B0C431A-8219-412E-92E0-A6388B715394}" destId="{FEF8E707-0185-45BF-84E8-3CF994E1FE5D}" srcOrd="1" destOrd="0" presId="urn:microsoft.com/office/officeart/2018/2/layout/IconVerticalSolidList"/>
    <dgm:cxn modelId="{D85A893F-573A-4AE9-BED5-D03B4D9362E3}" type="presParOf" srcId="{1B0C431A-8219-412E-92E0-A6388B715394}" destId="{9F4342AD-E5CF-4F67-AFD8-19602DC9AE3E}" srcOrd="2" destOrd="0" presId="urn:microsoft.com/office/officeart/2018/2/layout/IconVerticalSolidList"/>
    <dgm:cxn modelId="{A5028703-DCC8-4ABE-A6B7-CDAFBE178122}" type="presParOf" srcId="{1B0C431A-8219-412E-92E0-A6388B715394}" destId="{16A128B4-6B37-4E83-9EA0-B55DD353B4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D3DE8F-026E-4B54-A1E0-DDD6505E58D5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D2E9B29C-DFEC-4479-AD8A-C5AF5131BF6B}">
      <dgm:prSet/>
      <dgm:spPr/>
      <dgm:t>
        <a:bodyPr/>
        <a:lstStyle/>
        <a:p>
          <a:r>
            <a:rPr lang="en-US"/>
            <a:t>Tools Commanders use to help maintain good order in the Post</a:t>
          </a:r>
        </a:p>
      </dgm:t>
    </dgm:pt>
    <dgm:pt modelId="{CE2C2771-5C1D-4D3F-A6A7-28E4858A1504}" type="parTrans" cxnId="{A84367C4-E16A-41CC-A96D-208C32D96A4A}">
      <dgm:prSet/>
      <dgm:spPr/>
      <dgm:t>
        <a:bodyPr/>
        <a:lstStyle/>
        <a:p>
          <a:endParaRPr lang="en-US"/>
        </a:p>
      </dgm:t>
    </dgm:pt>
    <dgm:pt modelId="{90AAD039-75BF-4BC4-B7E9-E812CABF622B}" type="sibTrans" cxnId="{A84367C4-E16A-41CC-A96D-208C32D96A4A}">
      <dgm:prSet/>
      <dgm:spPr/>
      <dgm:t>
        <a:bodyPr/>
        <a:lstStyle/>
        <a:p>
          <a:endParaRPr lang="en-US"/>
        </a:p>
      </dgm:t>
    </dgm:pt>
    <dgm:pt modelId="{EE369D24-8ECC-4496-9A54-0655F5721CB2}">
      <dgm:prSet/>
      <dgm:spPr/>
      <dgm:t>
        <a:bodyPr/>
        <a:lstStyle/>
        <a:p>
          <a:r>
            <a:rPr lang="en-US"/>
            <a:t>These are not punishment</a:t>
          </a:r>
        </a:p>
      </dgm:t>
    </dgm:pt>
    <dgm:pt modelId="{EB4718E3-6D8E-4F23-A097-3491BA657205}" type="parTrans" cxnId="{0892CAD9-8B4B-4CD5-859F-443BAC1E4B65}">
      <dgm:prSet/>
      <dgm:spPr/>
      <dgm:t>
        <a:bodyPr/>
        <a:lstStyle/>
        <a:p>
          <a:endParaRPr lang="en-US"/>
        </a:p>
      </dgm:t>
    </dgm:pt>
    <dgm:pt modelId="{AF7FBAFD-39E6-4359-84C7-35AE710CE5DC}" type="sibTrans" cxnId="{0892CAD9-8B4B-4CD5-859F-443BAC1E4B65}">
      <dgm:prSet/>
      <dgm:spPr/>
      <dgm:t>
        <a:bodyPr/>
        <a:lstStyle/>
        <a:p>
          <a:endParaRPr lang="en-US"/>
        </a:p>
      </dgm:t>
    </dgm:pt>
    <dgm:pt modelId="{F2CAA9EA-DD5F-41D8-8DEF-688D7D353C62}">
      <dgm:prSet/>
      <dgm:spPr/>
      <dgm:t>
        <a:bodyPr/>
        <a:lstStyle/>
        <a:p>
          <a:r>
            <a:rPr lang="en-US"/>
            <a:t>Intended to protect the accused and the membership</a:t>
          </a:r>
        </a:p>
      </dgm:t>
    </dgm:pt>
    <dgm:pt modelId="{FF02FCF1-33D2-4C47-BFAD-0C81167E268D}" type="parTrans" cxnId="{2942C287-C9A6-4429-80C4-88A4B7F1B2E8}">
      <dgm:prSet/>
      <dgm:spPr/>
      <dgm:t>
        <a:bodyPr/>
        <a:lstStyle/>
        <a:p>
          <a:endParaRPr lang="en-US"/>
        </a:p>
      </dgm:t>
    </dgm:pt>
    <dgm:pt modelId="{B527DDC0-AF01-47A7-8416-75BE1FD693D0}" type="sibTrans" cxnId="{2942C287-C9A6-4429-80C4-88A4B7F1B2E8}">
      <dgm:prSet/>
      <dgm:spPr/>
      <dgm:t>
        <a:bodyPr/>
        <a:lstStyle/>
        <a:p>
          <a:endParaRPr lang="en-US"/>
        </a:p>
      </dgm:t>
    </dgm:pt>
    <dgm:pt modelId="{5012A4B9-22E2-492B-9467-3044B3AC645D}">
      <dgm:prSet/>
      <dgm:spPr/>
      <dgm:t>
        <a:bodyPr/>
        <a:lstStyle/>
        <a:p>
          <a:r>
            <a:rPr lang="en-US"/>
            <a:t>Punishment can only occur after a finding of guiley at a hearing</a:t>
          </a:r>
        </a:p>
      </dgm:t>
    </dgm:pt>
    <dgm:pt modelId="{C59588D3-89B5-4E38-88D2-33DF247623DD}" type="parTrans" cxnId="{0752AF6E-0718-464D-AF80-617F3970D3C2}">
      <dgm:prSet/>
      <dgm:spPr/>
      <dgm:t>
        <a:bodyPr/>
        <a:lstStyle/>
        <a:p>
          <a:endParaRPr lang="en-US"/>
        </a:p>
      </dgm:t>
    </dgm:pt>
    <dgm:pt modelId="{5360F969-E836-4CD5-ACD2-F3ADFB14ED3A}" type="sibTrans" cxnId="{0752AF6E-0718-464D-AF80-617F3970D3C2}">
      <dgm:prSet/>
      <dgm:spPr/>
      <dgm:t>
        <a:bodyPr/>
        <a:lstStyle/>
        <a:p>
          <a:endParaRPr lang="en-US"/>
        </a:p>
      </dgm:t>
    </dgm:pt>
    <dgm:pt modelId="{DCF48D61-91F5-4EB0-AC46-657D92AEC52C}">
      <dgm:prSet/>
      <dgm:spPr/>
      <dgm:t>
        <a:bodyPr/>
        <a:lstStyle/>
        <a:p>
          <a:r>
            <a:rPr lang="en-US"/>
            <a:t>Suspensions can only be imposed after the Commander receives notarized charges and determines they are valid</a:t>
          </a:r>
        </a:p>
      </dgm:t>
    </dgm:pt>
    <dgm:pt modelId="{5F3356BA-936C-4F36-965B-D88C5622D1B2}" type="parTrans" cxnId="{61B7DB87-B28A-4E54-9DF3-677E827B4B12}">
      <dgm:prSet/>
      <dgm:spPr/>
      <dgm:t>
        <a:bodyPr/>
        <a:lstStyle/>
        <a:p>
          <a:endParaRPr lang="en-US"/>
        </a:p>
      </dgm:t>
    </dgm:pt>
    <dgm:pt modelId="{A1F485AC-4478-4BBA-8FAA-3B08245A2908}" type="sibTrans" cxnId="{61B7DB87-B28A-4E54-9DF3-677E827B4B12}">
      <dgm:prSet/>
      <dgm:spPr/>
      <dgm:t>
        <a:bodyPr/>
        <a:lstStyle/>
        <a:p>
          <a:endParaRPr lang="en-US"/>
        </a:p>
      </dgm:t>
    </dgm:pt>
    <dgm:pt modelId="{462D92AC-D6F9-41DD-A079-0A9D46FEBE32}">
      <dgm:prSet/>
      <dgm:spPr/>
      <dgm:t>
        <a:bodyPr/>
        <a:lstStyle/>
        <a:p>
          <a:r>
            <a:rPr lang="en-US"/>
            <a:t>Commanders should use discretion when imposing suspensions prior to hearing</a:t>
          </a:r>
        </a:p>
      </dgm:t>
    </dgm:pt>
    <dgm:pt modelId="{FCC1E71B-23DE-4BEE-91EB-FAEBDF70817D}" type="parTrans" cxnId="{810B1B36-FC40-49FC-880D-AD4917F2B1EE}">
      <dgm:prSet/>
      <dgm:spPr/>
      <dgm:t>
        <a:bodyPr/>
        <a:lstStyle/>
        <a:p>
          <a:endParaRPr lang="en-US"/>
        </a:p>
      </dgm:t>
    </dgm:pt>
    <dgm:pt modelId="{0EB94153-313A-40A3-A0B0-1B0B16AF16DC}" type="sibTrans" cxnId="{810B1B36-FC40-49FC-880D-AD4917F2B1EE}">
      <dgm:prSet/>
      <dgm:spPr/>
      <dgm:t>
        <a:bodyPr/>
        <a:lstStyle/>
        <a:p>
          <a:endParaRPr lang="en-US"/>
        </a:p>
      </dgm:t>
    </dgm:pt>
    <dgm:pt modelId="{5A2892AB-39B1-4F68-926E-0331C2E83B25}">
      <dgm:prSet/>
      <dgm:spPr/>
      <dgm:t>
        <a:bodyPr/>
        <a:lstStyle/>
        <a:p>
          <a:r>
            <a:rPr lang="en-US"/>
            <a:t>Can only last from time of notification to the hearing</a:t>
          </a:r>
        </a:p>
      </dgm:t>
    </dgm:pt>
    <dgm:pt modelId="{B04DD02A-ADDB-4270-92E0-75B2D1621023}" type="parTrans" cxnId="{D7AC5585-2937-4AF1-B816-5CF9A96DCDD7}">
      <dgm:prSet/>
      <dgm:spPr/>
      <dgm:t>
        <a:bodyPr/>
        <a:lstStyle/>
        <a:p>
          <a:endParaRPr lang="en-US"/>
        </a:p>
      </dgm:t>
    </dgm:pt>
    <dgm:pt modelId="{C029BD13-55F3-4668-9CEA-8750EE9BE87C}" type="sibTrans" cxnId="{D7AC5585-2937-4AF1-B816-5CF9A96DCDD7}">
      <dgm:prSet/>
      <dgm:spPr/>
      <dgm:t>
        <a:bodyPr/>
        <a:lstStyle/>
        <a:p>
          <a:endParaRPr lang="en-US"/>
        </a:p>
      </dgm:t>
    </dgm:pt>
    <dgm:pt modelId="{1E85D618-F92B-4FBC-983A-F1883625FB26}" type="pres">
      <dgm:prSet presAssocID="{D9D3DE8F-026E-4B54-A1E0-DDD6505E58D5}" presName="linear" presStyleCnt="0">
        <dgm:presLayoutVars>
          <dgm:animLvl val="lvl"/>
          <dgm:resizeHandles val="exact"/>
        </dgm:presLayoutVars>
      </dgm:prSet>
      <dgm:spPr/>
    </dgm:pt>
    <dgm:pt modelId="{9BD2660D-A5C6-469F-9156-B379FDEF6815}" type="pres">
      <dgm:prSet presAssocID="{D2E9B29C-DFEC-4479-AD8A-C5AF5131BF6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BE0B3CD-655A-4A3C-B2D5-E93008D9E9EA}" type="pres">
      <dgm:prSet presAssocID="{90AAD039-75BF-4BC4-B7E9-E812CABF622B}" presName="spacer" presStyleCnt="0"/>
      <dgm:spPr/>
    </dgm:pt>
    <dgm:pt modelId="{3D0C3CCB-B46F-44A2-8083-926F40A9C25C}" type="pres">
      <dgm:prSet presAssocID="{EE369D24-8ECC-4496-9A54-0655F5721CB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D1582A1-1E02-4A0E-BC2A-3583365DB463}" type="pres">
      <dgm:prSet presAssocID="{AF7FBAFD-39E6-4359-84C7-35AE710CE5DC}" presName="spacer" presStyleCnt="0"/>
      <dgm:spPr/>
    </dgm:pt>
    <dgm:pt modelId="{0717F999-1325-483D-8F0B-6E3295C25E86}" type="pres">
      <dgm:prSet presAssocID="{F2CAA9EA-DD5F-41D8-8DEF-688D7D353C6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ECAA717-977D-444C-B560-88EB894D413B}" type="pres">
      <dgm:prSet presAssocID="{B527DDC0-AF01-47A7-8416-75BE1FD693D0}" presName="spacer" presStyleCnt="0"/>
      <dgm:spPr/>
    </dgm:pt>
    <dgm:pt modelId="{25BED272-3C77-4354-91C2-1828D380446A}" type="pres">
      <dgm:prSet presAssocID="{5012A4B9-22E2-492B-9467-3044B3AC645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A03A32B7-BCFE-481A-8D3C-630D309AA65F}" type="pres">
      <dgm:prSet presAssocID="{5360F969-E836-4CD5-ACD2-F3ADFB14ED3A}" presName="spacer" presStyleCnt="0"/>
      <dgm:spPr/>
    </dgm:pt>
    <dgm:pt modelId="{62644C21-6883-47E9-BC02-21E079BA7571}" type="pres">
      <dgm:prSet presAssocID="{DCF48D61-91F5-4EB0-AC46-657D92AEC52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F48C085-0B29-472E-9B26-8A28FE7D3761}" type="pres">
      <dgm:prSet presAssocID="{A1F485AC-4478-4BBA-8FAA-3B08245A2908}" presName="spacer" presStyleCnt="0"/>
      <dgm:spPr/>
    </dgm:pt>
    <dgm:pt modelId="{B9059542-8D76-4556-B24D-AF8852FC60A3}" type="pres">
      <dgm:prSet presAssocID="{462D92AC-D6F9-41DD-A079-0A9D46FEBE3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5D56AD3-71A2-4A17-877B-14BD3078A236}" type="pres">
      <dgm:prSet presAssocID="{0EB94153-313A-40A3-A0B0-1B0B16AF16DC}" presName="spacer" presStyleCnt="0"/>
      <dgm:spPr/>
    </dgm:pt>
    <dgm:pt modelId="{354F2AF1-450D-47E4-8372-4CCD36CA1046}" type="pres">
      <dgm:prSet presAssocID="{5A2892AB-39B1-4F68-926E-0331C2E83B2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3EF2F835-0D52-483D-A8D8-CFD2D1EF10E6}" type="presOf" srcId="{5012A4B9-22E2-492B-9467-3044B3AC645D}" destId="{25BED272-3C77-4354-91C2-1828D380446A}" srcOrd="0" destOrd="0" presId="urn:microsoft.com/office/officeart/2005/8/layout/vList2"/>
    <dgm:cxn modelId="{810B1B36-FC40-49FC-880D-AD4917F2B1EE}" srcId="{D9D3DE8F-026E-4B54-A1E0-DDD6505E58D5}" destId="{462D92AC-D6F9-41DD-A079-0A9D46FEBE32}" srcOrd="5" destOrd="0" parTransId="{FCC1E71B-23DE-4BEE-91EB-FAEBDF70817D}" sibTransId="{0EB94153-313A-40A3-A0B0-1B0B16AF16DC}"/>
    <dgm:cxn modelId="{6BFCFD68-C4CF-4AE5-8027-602EF6A65997}" type="presOf" srcId="{462D92AC-D6F9-41DD-A079-0A9D46FEBE32}" destId="{B9059542-8D76-4556-B24D-AF8852FC60A3}" srcOrd="0" destOrd="0" presId="urn:microsoft.com/office/officeart/2005/8/layout/vList2"/>
    <dgm:cxn modelId="{27F7FE48-95F1-4128-ADCC-173A7210D33E}" type="presOf" srcId="{D2E9B29C-DFEC-4479-AD8A-C5AF5131BF6B}" destId="{9BD2660D-A5C6-469F-9156-B379FDEF6815}" srcOrd="0" destOrd="0" presId="urn:microsoft.com/office/officeart/2005/8/layout/vList2"/>
    <dgm:cxn modelId="{6355596A-4A4F-49EE-B1D1-C0CEDF3DDB32}" type="presOf" srcId="{D9D3DE8F-026E-4B54-A1E0-DDD6505E58D5}" destId="{1E85D618-F92B-4FBC-983A-F1883625FB26}" srcOrd="0" destOrd="0" presId="urn:microsoft.com/office/officeart/2005/8/layout/vList2"/>
    <dgm:cxn modelId="{0752AF6E-0718-464D-AF80-617F3970D3C2}" srcId="{D9D3DE8F-026E-4B54-A1E0-DDD6505E58D5}" destId="{5012A4B9-22E2-492B-9467-3044B3AC645D}" srcOrd="3" destOrd="0" parTransId="{C59588D3-89B5-4E38-88D2-33DF247623DD}" sibTransId="{5360F969-E836-4CD5-ACD2-F3ADFB14ED3A}"/>
    <dgm:cxn modelId="{59EB4273-B1E0-4B40-8CC8-55D29899F2BF}" type="presOf" srcId="{F2CAA9EA-DD5F-41D8-8DEF-688D7D353C62}" destId="{0717F999-1325-483D-8F0B-6E3295C25E86}" srcOrd="0" destOrd="0" presId="urn:microsoft.com/office/officeart/2005/8/layout/vList2"/>
    <dgm:cxn modelId="{FEDAC353-3406-4DA0-8932-328CFB8E0D47}" type="presOf" srcId="{5A2892AB-39B1-4F68-926E-0331C2E83B25}" destId="{354F2AF1-450D-47E4-8372-4CCD36CA1046}" srcOrd="0" destOrd="0" presId="urn:microsoft.com/office/officeart/2005/8/layout/vList2"/>
    <dgm:cxn modelId="{D7AC5585-2937-4AF1-B816-5CF9A96DCDD7}" srcId="{D9D3DE8F-026E-4B54-A1E0-DDD6505E58D5}" destId="{5A2892AB-39B1-4F68-926E-0331C2E83B25}" srcOrd="6" destOrd="0" parTransId="{B04DD02A-ADDB-4270-92E0-75B2D1621023}" sibTransId="{C029BD13-55F3-4668-9CEA-8750EE9BE87C}"/>
    <dgm:cxn modelId="{AA63F586-2A5F-42FF-95FB-BB86B0D8BC8D}" type="presOf" srcId="{DCF48D61-91F5-4EB0-AC46-657D92AEC52C}" destId="{62644C21-6883-47E9-BC02-21E079BA7571}" srcOrd="0" destOrd="0" presId="urn:microsoft.com/office/officeart/2005/8/layout/vList2"/>
    <dgm:cxn modelId="{2942C287-C9A6-4429-80C4-88A4B7F1B2E8}" srcId="{D9D3DE8F-026E-4B54-A1E0-DDD6505E58D5}" destId="{F2CAA9EA-DD5F-41D8-8DEF-688D7D353C62}" srcOrd="2" destOrd="0" parTransId="{FF02FCF1-33D2-4C47-BFAD-0C81167E268D}" sibTransId="{B527DDC0-AF01-47A7-8416-75BE1FD693D0}"/>
    <dgm:cxn modelId="{61B7DB87-B28A-4E54-9DF3-677E827B4B12}" srcId="{D9D3DE8F-026E-4B54-A1E0-DDD6505E58D5}" destId="{DCF48D61-91F5-4EB0-AC46-657D92AEC52C}" srcOrd="4" destOrd="0" parTransId="{5F3356BA-936C-4F36-965B-D88C5622D1B2}" sibTransId="{A1F485AC-4478-4BBA-8FAA-3B08245A2908}"/>
    <dgm:cxn modelId="{D805C3B0-3A23-48DA-84E0-CB6342A78B9D}" type="presOf" srcId="{EE369D24-8ECC-4496-9A54-0655F5721CB2}" destId="{3D0C3CCB-B46F-44A2-8083-926F40A9C25C}" srcOrd="0" destOrd="0" presId="urn:microsoft.com/office/officeart/2005/8/layout/vList2"/>
    <dgm:cxn modelId="{A84367C4-E16A-41CC-A96D-208C32D96A4A}" srcId="{D9D3DE8F-026E-4B54-A1E0-DDD6505E58D5}" destId="{D2E9B29C-DFEC-4479-AD8A-C5AF5131BF6B}" srcOrd="0" destOrd="0" parTransId="{CE2C2771-5C1D-4D3F-A6A7-28E4858A1504}" sibTransId="{90AAD039-75BF-4BC4-B7E9-E812CABF622B}"/>
    <dgm:cxn modelId="{0892CAD9-8B4B-4CD5-859F-443BAC1E4B65}" srcId="{D9D3DE8F-026E-4B54-A1E0-DDD6505E58D5}" destId="{EE369D24-8ECC-4496-9A54-0655F5721CB2}" srcOrd="1" destOrd="0" parTransId="{EB4718E3-6D8E-4F23-A097-3491BA657205}" sibTransId="{AF7FBAFD-39E6-4359-84C7-35AE710CE5DC}"/>
    <dgm:cxn modelId="{34CEEE6E-6784-47C4-8E79-655368485E57}" type="presParOf" srcId="{1E85D618-F92B-4FBC-983A-F1883625FB26}" destId="{9BD2660D-A5C6-469F-9156-B379FDEF6815}" srcOrd="0" destOrd="0" presId="urn:microsoft.com/office/officeart/2005/8/layout/vList2"/>
    <dgm:cxn modelId="{09B30780-DDDE-4054-82EF-CAD640999DDB}" type="presParOf" srcId="{1E85D618-F92B-4FBC-983A-F1883625FB26}" destId="{0BE0B3CD-655A-4A3C-B2D5-E93008D9E9EA}" srcOrd="1" destOrd="0" presId="urn:microsoft.com/office/officeart/2005/8/layout/vList2"/>
    <dgm:cxn modelId="{AF2346DA-0BAE-459E-A234-FBC24AAE652A}" type="presParOf" srcId="{1E85D618-F92B-4FBC-983A-F1883625FB26}" destId="{3D0C3CCB-B46F-44A2-8083-926F40A9C25C}" srcOrd="2" destOrd="0" presId="urn:microsoft.com/office/officeart/2005/8/layout/vList2"/>
    <dgm:cxn modelId="{281D1348-933D-4A86-8423-C9A90BEFA8BC}" type="presParOf" srcId="{1E85D618-F92B-4FBC-983A-F1883625FB26}" destId="{1D1582A1-1E02-4A0E-BC2A-3583365DB463}" srcOrd="3" destOrd="0" presId="urn:microsoft.com/office/officeart/2005/8/layout/vList2"/>
    <dgm:cxn modelId="{D9D7BF62-A0B1-49FC-9E36-5E50820D6F87}" type="presParOf" srcId="{1E85D618-F92B-4FBC-983A-F1883625FB26}" destId="{0717F999-1325-483D-8F0B-6E3295C25E86}" srcOrd="4" destOrd="0" presId="urn:microsoft.com/office/officeart/2005/8/layout/vList2"/>
    <dgm:cxn modelId="{29F7699A-BD62-4992-AD95-77B71E512D23}" type="presParOf" srcId="{1E85D618-F92B-4FBC-983A-F1883625FB26}" destId="{EECAA717-977D-444C-B560-88EB894D413B}" srcOrd="5" destOrd="0" presId="urn:microsoft.com/office/officeart/2005/8/layout/vList2"/>
    <dgm:cxn modelId="{DD211CA7-6037-4776-A7B9-30CA70326483}" type="presParOf" srcId="{1E85D618-F92B-4FBC-983A-F1883625FB26}" destId="{25BED272-3C77-4354-91C2-1828D380446A}" srcOrd="6" destOrd="0" presId="urn:microsoft.com/office/officeart/2005/8/layout/vList2"/>
    <dgm:cxn modelId="{F255FA0A-B476-41AA-8DE6-D190EF6ABBFF}" type="presParOf" srcId="{1E85D618-F92B-4FBC-983A-F1883625FB26}" destId="{A03A32B7-BCFE-481A-8D3C-630D309AA65F}" srcOrd="7" destOrd="0" presId="urn:microsoft.com/office/officeart/2005/8/layout/vList2"/>
    <dgm:cxn modelId="{9284AC60-1A33-41F1-92BC-C4213C33E703}" type="presParOf" srcId="{1E85D618-F92B-4FBC-983A-F1883625FB26}" destId="{62644C21-6883-47E9-BC02-21E079BA7571}" srcOrd="8" destOrd="0" presId="urn:microsoft.com/office/officeart/2005/8/layout/vList2"/>
    <dgm:cxn modelId="{30511BB9-75E5-46E2-A862-9E584E050B83}" type="presParOf" srcId="{1E85D618-F92B-4FBC-983A-F1883625FB26}" destId="{2F48C085-0B29-472E-9B26-8A28FE7D3761}" srcOrd="9" destOrd="0" presId="urn:microsoft.com/office/officeart/2005/8/layout/vList2"/>
    <dgm:cxn modelId="{E0E51553-73E6-4DB7-8111-AB4074AFD1F9}" type="presParOf" srcId="{1E85D618-F92B-4FBC-983A-F1883625FB26}" destId="{B9059542-8D76-4556-B24D-AF8852FC60A3}" srcOrd="10" destOrd="0" presId="urn:microsoft.com/office/officeart/2005/8/layout/vList2"/>
    <dgm:cxn modelId="{17CBFAE3-E35B-429D-84C2-5C2ED66D57F8}" type="presParOf" srcId="{1E85D618-F92B-4FBC-983A-F1883625FB26}" destId="{45D56AD3-71A2-4A17-877B-14BD3078A236}" srcOrd="11" destOrd="0" presId="urn:microsoft.com/office/officeart/2005/8/layout/vList2"/>
    <dgm:cxn modelId="{1A5D000F-997A-4D40-A0C4-31B185B67A3B}" type="presParOf" srcId="{1E85D618-F92B-4FBC-983A-F1883625FB26}" destId="{354F2AF1-450D-47E4-8372-4CCD36CA104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B1A6FB-25E2-4C07-AE19-8B3C280D9F7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FA3CD80-FDDE-4F65-9639-86BF1827668E}">
      <dgm:prSet/>
      <dgm:spPr/>
      <dgm:t>
        <a:bodyPr/>
        <a:lstStyle/>
        <a:p>
          <a:r>
            <a:rPr lang="en-US"/>
            <a:t>Servers can deny service to intoxicated members and ask them to leave</a:t>
          </a:r>
        </a:p>
      </dgm:t>
    </dgm:pt>
    <dgm:pt modelId="{C71010B1-15D6-4054-9802-3F0CC8DCA41E}" type="parTrans" cxnId="{3009E91D-A1D4-47F6-BB45-032FEBFB22FD}">
      <dgm:prSet/>
      <dgm:spPr/>
      <dgm:t>
        <a:bodyPr/>
        <a:lstStyle/>
        <a:p>
          <a:endParaRPr lang="en-US"/>
        </a:p>
      </dgm:t>
    </dgm:pt>
    <dgm:pt modelId="{7A866D63-263B-4DA4-9FEC-16E28F555A43}" type="sibTrans" cxnId="{3009E91D-A1D4-47F6-BB45-032FEBFB22FD}">
      <dgm:prSet/>
      <dgm:spPr/>
      <dgm:t>
        <a:bodyPr/>
        <a:lstStyle/>
        <a:p>
          <a:endParaRPr lang="en-US"/>
        </a:p>
      </dgm:t>
    </dgm:pt>
    <dgm:pt modelId="{5FC7884D-84A7-4002-A704-A112F15A04F7}">
      <dgm:prSet/>
      <dgm:spPr/>
      <dgm:t>
        <a:bodyPr/>
        <a:lstStyle/>
        <a:p>
          <a:r>
            <a:rPr lang="en-US"/>
            <a:t>Max time is 24 hours</a:t>
          </a:r>
        </a:p>
      </dgm:t>
    </dgm:pt>
    <dgm:pt modelId="{CBF48CB0-D0D7-4E51-9047-C0F76A520F02}" type="parTrans" cxnId="{34B0B19B-2A74-4069-A6C5-DE7BC226E937}">
      <dgm:prSet/>
      <dgm:spPr/>
      <dgm:t>
        <a:bodyPr/>
        <a:lstStyle/>
        <a:p>
          <a:endParaRPr lang="en-US"/>
        </a:p>
      </dgm:t>
    </dgm:pt>
    <dgm:pt modelId="{37D9242D-4709-4488-95E3-D8904BA81D18}" type="sibTrans" cxnId="{34B0B19B-2A74-4069-A6C5-DE7BC226E937}">
      <dgm:prSet/>
      <dgm:spPr/>
      <dgm:t>
        <a:bodyPr/>
        <a:lstStyle/>
        <a:p>
          <a:endParaRPr lang="en-US"/>
        </a:p>
      </dgm:t>
    </dgm:pt>
    <dgm:pt modelId="{77ECD1BA-85C2-4FF2-8F61-C0660B8E5695}">
      <dgm:prSet/>
      <dgm:spPr/>
      <dgm:t>
        <a:bodyPr/>
        <a:lstStyle/>
        <a:p>
          <a:r>
            <a:rPr lang="en-US"/>
            <a:t>Alternate transportation should be arranged</a:t>
          </a:r>
        </a:p>
      </dgm:t>
    </dgm:pt>
    <dgm:pt modelId="{985D6545-6F08-45F9-A514-7704BCC25734}" type="parTrans" cxnId="{4DAA686D-3155-4BB4-B3ED-603FD8C28F87}">
      <dgm:prSet/>
      <dgm:spPr/>
      <dgm:t>
        <a:bodyPr/>
        <a:lstStyle/>
        <a:p>
          <a:endParaRPr lang="en-US"/>
        </a:p>
      </dgm:t>
    </dgm:pt>
    <dgm:pt modelId="{388EA14E-CB89-400B-B474-E847DDA48C72}" type="sibTrans" cxnId="{4DAA686D-3155-4BB4-B3ED-603FD8C28F87}">
      <dgm:prSet/>
      <dgm:spPr/>
      <dgm:t>
        <a:bodyPr/>
        <a:lstStyle/>
        <a:p>
          <a:endParaRPr lang="en-US"/>
        </a:p>
      </dgm:t>
    </dgm:pt>
    <dgm:pt modelId="{27116363-11EF-42E9-9422-B663FDEC330A}" type="pres">
      <dgm:prSet presAssocID="{29B1A6FB-25E2-4C07-AE19-8B3C280D9F7F}" presName="cycle" presStyleCnt="0">
        <dgm:presLayoutVars>
          <dgm:dir/>
          <dgm:resizeHandles val="exact"/>
        </dgm:presLayoutVars>
      </dgm:prSet>
      <dgm:spPr/>
    </dgm:pt>
    <dgm:pt modelId="{1C8B4143-68E0-4562-9CBF-751D15A1152B}" type="pres">
      <dgm:prSet presAssocID="{1FA3CD80-FDDE-4F65-9639-86BF1827668E}" presName="dummy" presStyleCnt="0"/>
      <dgm:spPr/>
    </dgm:pt>
    <dgm:pt modelId="{47035089-45DF-465D-A9B7-15EAE0A5B8AB}" type="pres">
      <dgm:prSet presAssocID="{1FA3CD80-FDDE-4F65-9639-86BF1827668E}" presName="node" presStyleLbl="revTx" presStyleIdx="0" presStyleCnt="3">
        <dgm:presLayoutVars>
          <dgm:bulletEnabled val="1"/>
        </dgm:presLayoutVars>
      </dgm:prSet>
      <dgm:spPr/>
    </dgm:pt>
    <dgm:pt modelId="{3050E14D-1834-452B-A9EE-845E678644C0}" type="pres">
      <dgm:prSet presAssocID="{7A866D63-263B-4DA4-9FEC-16E28F555A43}" presName="sibTrans" presStyleLbl="node1" presStyleIdx="0" presStyleCnt="3"/>
      <dgm:spPr/>
    </dgm:pt>
    <dgm:pt modelId="{58C66E28-37B7-4A9B-9219-546A8AA629C2}" type="pres">
      <dgm:prSet presAssocID="{5FC7884D-84A7-4002-A704-A112F15A04F7}" presName="dummy" presStyleCnt="0"/>
      <dgm:spPr/>
    </dgm:pt>
    <dgm:pt modelId="{9AC9003E-9AEC-4F28-B2BC-0C454956AB40}" type="pres">
      <dgm:prSet presAssocID="{5FC7884D-84A7-4002-A704-A112F15A04F7}" presName="node" presStyleLbl="revTx" presStyleIdx="1" presStyleCnt="3">
        <dgm:presLayoutVars>
          <dgm:bulletEnabled val="1"/>
        </dgm:presLayoutVars>
      </dgm:prSet>
      <dgm:spPr/>
    </dgm:pt>
    <dgm:pt modelId="{99B65B43-0C4B-4698-B2BD-3D41D22C24E4}" type="pres">
      <dgm:prSet presAssocID="{37D9242D-4709-4488-95E3-D8904BA81D18}" presName="sibTrans" presStyleLbl="node1" presStyleIdx="1" presStyleCnt="3"/>
      <dgm:spPr/>
    </dgm:pt>
    <dgm:pt modelId="{C56DBD2E-C543-48BF-ADDC-34E2E645B899}" type="pres">
      <dgm:prSet presAssocID="{77ECD1BA-85C2-4FF2-8F61-C0660B8E5695}" presName="dummy" presStyleCnt="0"/>
      <dgm:spPr/>
    </dgm:pt>
    <dgm:pt modelId="{162B5738-FFFE-465F-B534-BDBF92AF3364}" type="pres">
      <dgm:prSet presAssocID="{77ECD1BA-85C2-4FF2-8F61-C0660B8E5695}" presName="node" presStyleLbl="revTx" presStyleIdx="2" presStyleCnt="3">
        <dgm:presLayoutVars>
          <dgm:bulletEnabled val="1"/>
        </dgm:presLayoutVars>
      </dgm:prSet>
      <dgm:spPr/>
    </dgm:pt>
    <dgm:pt modelId="{3388E3B0-B227-4AAE-A952-205A8EDF43A2}" type="pres">
      <dgm:prSet presAssocID="{388EA14E-CB89-400B-B474-E847DDA48C72}" presName="sibTrans" presStyleLbl="node1" presStyleIdx="2" presStyleCnt="3"/>
      <dgm:spPr/>
    </dgm:pt>
  </dgm:ptLst>
  <dgm:cxnLst>
    <dgm:cxn modelId="{B76CB813-F86B-4F3E-A58A-20A98EEF57C9}" type="presOf" srcId="{1FA3CD80-FDDE-4F65-9639-86BF1827668E}" destId="{47035089-45DF-465D-A9B7-15EAE0A5B8AB}" srcOrd="0" destOrd="0" presId="urn:microsoft.com/office/officeart/2005/8/layout/cycle1"/>
    <dgm:cxn modelId="{3009E91D-A1D4-47F6-BB45-032FEBFB22FD}" srcId="{29B1A6FB-25E2-4C07-AE19-8B3C280D9F7F}" destId="{1FA3CD80-FDDE-4F65-9639-86BF1827668E}" srcOrd="0" destOrd="0" parTransId="{C71010B1-15D6-4054-9802-3F0CC8DCA41E}" sibTransId="{7A866D63-263B-4DA4-9FEC-16E28F555A43}"/>
    <dgm:cxn modelId="{3A376C23-E3C5-429D-8C0D-18BF9DE7045E}" type="presOf" srcId="{7A866D63-263B-4DA4-9FEC-16E28F555A43}" destId="{3050E14D-1834-452B-A9EE-845E678644C0}" srcOrd="0" destOrd="0" presId="urn:microsoft.com/office/officeart/2005/8/layout/cycle1"/>
    <dgm:cxn modelId="{1BB0AF39-C6BE-44B1-85F9-DB411D1D9C0F}" type="presOf" srcId="{388EA14E-CB89-400B-B474-E847DDA48C72}" destId="{3388E3B0-B227-4AAE-A952-205A8EDF43A2}" srcOrd="0" destOrd="0" presId="urn:microsoft.com/office/officeart/2005/8/layout/cycle1"/>
    <dgm:cxn modelId="{6F7A5F3E-DB9F-4A76-9D87-AD56E5545D7D}" type="presOf" srcId="{37D9242D-4709-4488-95E3-D8904BA81D18}" destId="{99B65B43-0C4B-4698-B2BD-3D41D22C24E4}" srcOrd="0" destOrd="0" presId="urn:microsoft.com/office/officeart/2005/8/layout/cycle1"/>
    <dgm:cxn modelId="{71C63642-5CAA-4161-B8B2-1A534A36228A}" type="presOf" srcId="{5FC7884D-84A7-4002-A704-A112F15A04F7}" destId="{9AC9003E-9AEC-4F28-B2BC-0C454956AB40}" srcOrd="0" destOrd="0" presId="urn:microsoft.com/office/officeart/2005/8/layout/cycle1"/>
    <dgm:cxn modelId="{4DAA686D-3155-4BB4-B3ED-603FD8C28F87}" srcId="{29B1A6FB-25E2-4C07-AE19-8B3C280D9F7F}" destId="{77ECD1BA-85C2-4FF2-8F61-C0660B8E5695}" srcOrd="2" destOrd="0" parTransId="{985D6545-6F08-45F9-A514-7704BCC25734}" sibTransId="{388EA14E-CB89-400B-B474-E847DDA48C72}"/>
    <dgm:cxn modelId="{34B0B19B-2A74-4069-A6C5-DE7BC226E937}" srcId="{29B1A6FB-25E2-4C07-AE19-8B3C280D9F7F}" destId="{5FC7884D-84A7-4002-A704-A112F15A04F7}" srcOrd="1" destOrd="0" parTransId="{CBF48CB0-D0D7-4E51-9047-C0F76A520F02}" sibTransId="{37D9242D-4709-4488-95E3-D8904BA81D18}"/>
    <dgm:cxn modelId="{ED3553CD-E409-46B2-96A9-7B9790D549FA}" type="presOf" srcId="{77ECD1BA-85C2-4FF2-8F61-C0660B8E5695}" destId="{162B5738-FFFE-465F-B534-BDBF92AF3364}" srcOrd="0" destOrd="0" presId="urn:microsoft.com/office/officeart/2005/8/layout/cycle1"/>
    <dgm:cxn modelId="{297499E4-37E7-46E5-B3BB-4D4196DBF35D}" type="presOf" srcId="{29B1A6FB-25E2-4C07-AE19-8B3C280D9F7F}" destId="{27116363-11EF-42E9-9422-B663FDEC330A}" srcOrd="0" destOrd="0" presId="urn:microsoft.com/office/officeart/2005/8/layout/cycle1"/>
    <dgm:cxn modelId="{15424EFA-3506-424C-B667-2CEE28C0941C}" type="presParOf" srcId="{27116363-11EF-42E9-9422-B663FDEC330A}" destId="{1C8B4143-68E0-4562-9CBF-751D15A1152B}" srcOrd="0" destOrd="0" presId="urn:microsoft.com/office/officeart/2005/8/layout/cycle1"/>
    <dgm:cxn modelId="{B41583FF-00F2-4CC9-B05B-5F5626C33297}" type="presParOf" srcId="{27116363-11EF-42E9-9422-B663FDEC330A}" destId="{47035089-45DF-465D-A9B7-15EAE0A5B8AB}" srcOrd="1" destOrd="0" presId="urn:microsoft.com/office/officeart/2005/8/layout/cycle1"/>
    <dgm:cxn modelId="{BCD8DFB6-D6EF-4492-9B1F-F7DA39E86C2F}" type="presParOf" srcId="{27116363-11EF-42E9-9422-B663FDEC330A}" destId="{3050E14D-1834-452B-A9EE-845E678644C0}" srcOrd="2" destOrd="0" presId="urn:microsoft.com/office/officeart/2005/8/layout/cycle1"/>
    <dgm:cxn modelId="{94DE71DA-371F-4DBF-9ED4-2D2C92C51379}" type="presParOf" srcId="{27116363-11EF-42E9-9422-B663FDEC330A}" destId="{58C66E28-37B7-4A9B-9219-546A8AA629C2}" srcOrd="3" destOrd="0" presId="urn:microsoft.com/office/officeart/2005/8/layout/cycle1"/>
    <dgm:cxn modelId="{89E7657A-1513-45BC-AA26-99238D32AFD1}" type="presParOf" srcId="{27116363-11EF-42E9-9422-B663FDEC330A}" destId="{9AC9003E-9AEC-4F28-B2BC-0C454956AB40}" srcOrd="4" destOrd="0" presId="urn:microsoft.com/office/officeart/2005/8/layout/cycle1"/>
    <dgm:cxn modelId="{74F930E2-D17F-4B52-BECF-88F40F948457}" type="presParOf" srcId="{27116363-11EF-42E9-9422-B663FDEC330A}" destId="{99B65B43-0C4B-4698-B2BD-3D41D22C24E4}" srcOrd="5" destOrd="0" presId="urn:microsoft.com/office/officeart/2005/8/layout/cycle1"/>
    <dgm:cxn modelId="{1F8BD74E-26FB-4620-964D-50D30DA72006}" type="presParOf" srcId="{27116363-11EF-42E9-9422-B663FDEC330A}" destId="{C56DBD2E-C543-48BF-ADDC-34E2E645B899}" srcOrd="6" destOrd="0" presId="urn:microsoft.com/office/officeart/2005/8/layout/cycle1"/>
    <dgm:cxn modelId="{F5BB3D91-33F5-489A-A880-BC0D42DEAE5E}" type="presParOf" srcId="{27116363-11EF-42E9-9422-B663FDEC330A}" destId="{162B5738-FFFE-465F-B534-BDBF92AF3364}" srcOrd="7" destOrd="0" presId="urn:microsoft.com/office/officeart/2005/8/layout/cycle1"/>
    <dgm:cxn modelId="{C43504C3-C4EF-4C05-90EC-C1C2B73481F5}" type="presParOf" srcId="{27116363-11EF-42E9-9422-B663FDEC330A}" destId="{3388E3B0-B227-4AAE-A952-205A8EDF43A2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DDB4F-AE18-4738-BF69-C41128297982}">
      <dsp:nvSpPr>
        <dsp:cNvPr id="0" name=""/>
        <dsp:cNvSpPr/>
      </dsp:nvSpPr>
      <dsp:spPr>
        <a:xfrm>
          <a:off x="1205" y="467043"/>
          <a:ext cx="4231332" cy="2686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9BDF95-BB98-45BF-91D1-72CB2152EF68}">
      <dsp:nvSpPr>
        <dsp:cNvPr id="0" name=""/>
        <dsp:cNvSpPr/>
      </dsp:nvSpPr>
      <dsp:spPr>
        <a:xfrm>
          <a:off x="471353" y="913683"/>
          <a:ext cx="4231332" cy="2686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Category A – for serious offenses</a:t>
          </a:r>
        </a:p>
      </dsp:txBody>
      <dsp:txXfrm>
        <a:off x="550049" y="992379"/>
        <a:ext cx="4073940" cy="2529504"/>
      </dsp:txXfrm>
    </dsp:sp>
    <dsp:sp modelId="{DB82AA81-E0C5-48C9-A5DC-CB7CB69803F4}">
      <dsp:nvSpPr>
        <dsp:cNvPr id="0" name=""/>
        <dsp:cNvSpPr/>
      </dsp:nvSpPr>
      <dsp:spPr>
        <a:xfrm>
          <a:off x="5172834" y="467043"/>
          <a:ext cx="4231332" cy="2686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4E1E76-4C03-4C29-80A4-B8B77D9588AD}">
      <dsp:nvSpPr>
        <dsp:cNvPr id="0" name=""/>
        <dsp:cNvSpPr/>
      </dsp:nvSpPr>
      <dsp:spPr>
        <a:xfrm>
          <a:off x="5642982" y="913683"/>
          <a:ext cx="4231332" cy="2686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Category B – For violations against House Rules</a:t>
          </a:r>
        </a:p>
      </dsp:txBody>
      <dsp:txXfrm>
        <a:off x="5721678" y="992379"/>
        <a:ext cx="4073940" cy="252950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FFAFB-44B7-4532-A4D2-BCF7FEDF5737}">
      <dsp:nvSpPr>
        <dsp:cNvPr id="0" name=""/>
        <dsp:cNvSpPr/>
      </dsp:nvSpPr>
      <dsp:spPr>
        <a:xfrm>
          <a:off x="0" y="4575037"/>
          <a:ext cx="7132320" cy="10009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Handles case without influence, input or consultation from the Commander</a:t>
          </a:r>
        </a:p>
      </dsp:txBody>
      <dsp:txXfrm>
        <a:off x="0" y="4575037"/>
        <a:ext cx="7132320" cy="1000906"/>
      </dsp:txXfrm>
    </dsp:sp>
    <dsp:sp modelId="{B9E1F18F-78E3-4538-B875-887A8D72F30A}">
      <dsp:nvSpPr>
        <dsp:cNvPr id="0" name=""/>
        <dsp:cNvSpPr/>
      </dsp:nvSpPr>
      <dsp:spPr>
        <a:xfrm rot="10800000">
          <a:off x="0" y="3050657"/>
          <a:ext cx="7132320" cy="1539393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1</a:t>
          </a:r>
          <a:r>
            <a:rPr lang="en-US" sz="2300" kern="1200" baseline="30000"/>
            <a:t>st</a:t>
          </a:r>
          <a:r>
            <a:rPr lang="en-US" sz="2300" kern="1200"/>
            <a:t> Vice assumes responsibilities of Commander for this case</a:t>
          </a:r>
        </a:p>
      </dsp:txBody>
      <dsp:txXfrm rot="10800000">
        <a:off x="0" y="3050657"/>
        <a:ext cx="7132320" cy="1000251"/>
      </dsp:txXfrm>
    </dsp:sp>
    <dsp:sp modelId="{8792BCA0-4494-45A7-9699-32D424212B0A}">
      <dsp:nvSpPr>
        <dsp:cNvPr id="0" name=""/>
        <dsp:cNvSpPr/>
      </dsp:nvSpPr>
      <dsp:spPr>
        <a:xfrm rot="10800000">
          <a:off x="0" y="1526276"/>
          <a:ext cx="7132320" cy="1539393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Removes himself/herself from all decisions regarding the case</a:t>
          </a:r>
        </a:p>
      </dsp:txBody>
      <dsp:txXfrm rot="10800000">
        <a:off x="0" y="1526276"/>
        <a:ext cx="7132320" cy="1000251"/>
      </dsp:txXfrm>
    </dsp:sp>
    <dsp:sp modelId="{3D1B02D6-7F17-4628-AAAC-5E919847597F}">
      <dsp:nvSpPr>
        <dsp:cNvPr id="0" name=""/>
        <dsp:cNvSpPr/>
      </dsp:nvSpPr>
      <dsp:spPr>
        <a:xfrm rot="10800000">
          <a:off x="0" y="1896"/>
          <a:ext cx="7132320" cy="1539393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Gives notarized charges to 1</a:t>
          </a:r>
          <a:r>
            <a:rPr lang="en-US" sz="2300" kern="1200" baseline="30000"/>
            <a:t>st</a:t>
          </a:r>
          <a:r>
            <a:rPr lang="en-US" sz="2300" kern="1200"/>
            <a:t> Vice</a:t>
          </a:r>
        </a:p>
      </dsp:txBody>
      <dsp:txXfrm rot="10800000">
        <a:off x="0" y="1896"/>
        <a:ext cx="7132320" cy="10002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92DE3-FBD9-4C9E-8293-DF02B5F7CAA4}">
      <dsp:nvSpPr>
        <dsp:cNvPr id="0" name=""/>
        <dsp:cNvSpPr/>
      </dsp:nvSpPr>
      <dsp:spPr>
        <a:xfrm>
          <a:off x="0" y="4198735"/>
          <a:ext cx="7132320" cy="13781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Cannot appoint a member of another Post to act as JA</a:t>
          </a:r>
        </a:p>
      </dsp:txBody>
      <dsp:txXfrm>
        <a:off x="0" y="4198735"/>
        <a:ext cx="7132320" cy="1378118"/>
      </dsp:txXfrm>
    </dsp:sp>
    <dsp:sp modelId="{05E57DDB-2AFB-4972-B330-149D901AB6DF}">
      <dsp:nvSpPr>
        <dsp:cNvPr id="0" name=""/>
        <dsp:cNvSpPr/>
      </dsp:nvSpPr>
      <dsp:spPr>
        <a:xfrm rot="10800000">
          <a:off x="0" y="2099860"/>
          <a:ext cx="7132320" cy="2119546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Member must be a member of the Post</a:t>
          </a:r>
        </a:p>
      </dsp:txBody>
      <dsp:txXfrm rot="10800000">
        <a:off x="0" y="2099860"/>
        <a:ext cx="7132320" cy="1377217"/>
      </dsp:txXfrm>
    </dsp:sp>
    <dsp:sp modelId="{5E3008CB-01B3-46D4-AD04-21EA9AB4D32A}">
      <dsp:nvSpPr>
        <dsp:cNvPr id="0" name=""/>
        <dsp:cNvSpPr/>
      </dsp:nvSpPr>
      <dsp:spPr>
        <a:xfrm rot="10800000">
          <a:off x="0" y="985"/>
          <a:ext cx="7132320" cy="2119546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Commander appoints AMVET to assume the responsibilities for this case only</a:t>
          </a:r>
        </a:p>
      </dsp:txBody>
      <dsp:txXfrm rot="10800000">
        <a:off x="0" y="985"/>
        <a:ext cx="7132320" cy="137721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149E6-2A6A-493B-AF82-44FEF8379106}">
      <dsp:nvSpPr>
        <dsp:cNvPr id="0" name=""/>
        <dsp:cNvSpPr/>
      </dsp:nvSpPr>
      <dsp:spPr>
        <a:xfrm>
          <a:off x="1205" y="467043"/>
          <a:ext cx="4231332" cy="2686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70F8CCC-DD1A-4E6B-8766-EDCF68F7C13C}">
      <dsp:nvSpPr>
        <dsp:cNvPr id="0" name=""/>
        <dsp:cNvSpPr/>
      </dsp:nvSpPr>
      <dsp:spPr>
        <a:xfrm>
          <a:off x="471353" y="913683"/>
          <a:ext cx="4231332" cy="2686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Handled at Department Level</a:t>
          </a:r>
        </a:p>
      </dsp:txBody>
      <dsp:txXfrm>
        <a:off x="550049" y="992379"/>
        <a:ext cx="4073940" cy="2529504"/>
      </dsp:txXfrm>
    </dsp:sp>
    <dsp:sp modelId="{26AE4901-457C-47FE-B43E-01D599B95BE1}">
      <dsp:nvSpPr>
        <dsp:cNvPr id="0" name=""/>
        <dsp:cNvSpPr/>
      </dsp:nvSpPr>
      <dsp:spPr>
        <a:xfrm>
          <a:off x="5172834" y="467043"/>
          <a:ext cx="4231332" cy="2686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E02C3C-A07B-4190-884A-40295F2154F9}">
      <dsp:nvSpPr>
        <dsp:cNvPr id="0" name=""/>
        <dsp:cNvSpPr/>
      </dsp:nvSpPr>
      <dsp:spPr>
        <a:xfrm>
          <a:off x="5642982" y="913683"/>
          <a:ext cx="4231332" cy="2686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Notarized charges are sent to the Department Commander</a:t>
          </a:r>
        </a:p>
      </dsp:txBody>
      <dsp:txXfrm>
        <a:off x="5721678" y="992379"/>
        <a:ext cx="4073940" cy="252950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F4CD6-24D2-40AB-8530-B3C42FAD6857}">
      <dsp:nvSpPr>
        <dsp:cNvPr id="0" name=""/>
        <dsp:cNvSpPr/>
      </dsp:nvSpPr>
      <dsp:spPr>
        <a:xfrm>
          <a:off x="1205" y="467043"/>
          <a:ext cx="4231332" cy="2686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742FB3-45E3-4516-87AC-0F9CC2343351}">
      <dsp:nvSpPr>
        <dsp:cNvPr id="0" name=""/>
        <dsp:cNvSpPr/>
      </dsp:nvSpPr>
      <dsp:spPr>
        <a:xfrm>
          <a:off x="471353" y="913683"/>
          <a:ext cx="4231332" cy="2686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Commander forwards charges to Department Commander</a:t>
          </a:r>
        </a:p>
      </dsp:txBody>
      <dsp:txXfrm>
        <a:off x="550049" y="992379"/>
        <a:ext cx="4073940" cy="2529504"/>
      </dsp:txXfrm>
    </dsp:sp>
    <dsp:sp modelId="{F9B520D4-0126-4E1B-AAE1-B053ABF20D47}">
      <dsp:nvSpPr>
        <dsp:cNvPr id="0" name=""/>
        <dsp:cNvSpPr/>
      </dsp:nvSpPr>
      <dsp:spPr>
        <a:xfrm>
          <a:off x="5172834" y="467043"/>
          <a:ext cx="4231332" cy="2686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70DF9D-0FDA-4F22-90F8-87CC503D4CF3}">
      <dsp:nvSpPr>
        <dsp:cNvPr id="0" name=""/>
        <dsp:cNvSpPr/>
      </dsp:nvSpPr>
      <dsp:spPr>
        <a:xfrm>
          <a:off x="5642982" y="913683"/>
          <a:ext cx="4231332" cy="2686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Department Commander forwards to appropriate Subordinate Organization</a:t>
          </a:r>
        </a:p>
      </dsp:txBody>
      <dsp:txXfrm>
        <a:off x="5721678" y="992379"/>
        <a:ext cx="4073940" cy="252950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D6084-5DE2-4967-AB4F-398680C695D1}">
      <dsp:nvSpPr>
        <dsp:cNvPr id="0" name=""/>
        <dsp:cNvSpPr/>
      </dsp:nvSpPr>
      <dsp:spPr>
        <a:xfrm>
          <a:off x="1218" y="701823"/>
          <a:ext cx="4278347" cy="2716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2FDC1E-A03C-4E64-BB54-F2B39BAD1BBB}">
      <dsp:nvSpPr>
        <dsp:cNvPr id="0" name=""/>
        <dsp:cNvSpPr/>
      </dsp:nvSpPr>
      <dsp:spPr>
        <a:xfrm>
          <a:off x="476590" y="1153426"/>
          <a:ext cx="4278347" cy="2716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Category A charges cannot be filed against an AMVET by a subordinate organization member</a:t>
          </a:r>
        </a:p>
      </dsp:txBody>
      <dsp:txXfrm>
        <a:off x="556161" y="1232997"/>
        <a:ext cx="4119205" cy="2557608"/>
      </dsp:txXfrm>
    </dsp:sp>
    <dsp:sp modelId="{EFACAB21-83FE-4CED-8168-B2E40B7C9829}">
      <dsp:nvSpPr>
        <dsp:cNvPr id="0" name=""/>
        <dsp:cNvSpPr/>
      </dsp:nvSpPr>
      <dsp:spPr>
        <a:xfrm>
          <a:off x="5230309" y="701823"/>
          <a:ext cx="4278347" cy="2716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3497A1-2FAB-4EE7-A58F-E98AFF594899}">
      <dsp:nvSpPr>
        <dsp:cNvPr id="0" name=""/>
        <dsp:cNvSpPr/>
      </dsp:nvSpPr>
      <dsp:spPr>
        <a:xfrm>
          <a:off x="5705681" y="1153426"/>
          <a:ext cx="4278347" cy="2716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Subordinate organization members can file charges for violation of House Rules</a:t>
          </a:r>
        </a:p>
      </dsp:txBody>
      <dsp:txXfrm>
        <a:off x="5785252" y="1232997"/>
        <a:ext cx="4119205" cy="255760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8AFD9-2078-4243-85C5-8992399D251B}">
      <dsp:nvSpPr>
        <dsp:cNvPr id="0" name=""/>
        <dsp:cNvSpPr/>
      </dsp:nvSpPr>
      <dsp:spPr>
        <a:xfrm>
          <a:off x="0" y="4071"/>
          <a:ext cx="6394703" cy="8673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B8544-9ACB-44E2-85AC-3C28EDD49BA4}">
      <dsp:nvSpPr>
        <dsp:cNvPr id="0" name=""/>
        <dsp:cNvSpPr/>
      </dsp:nvSpPr>
      <dsp:spPr>
        <a:xfrm>
          <a:off x="262365" y="199219"/>
          <a:ext cx="477027" cy="4770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F5158-9121-469C-9B1F-40F14FA54E4F}">
      <dsp:nvSpPr>
        <dsp:cNvPr id="0" name=""/>
        <dsp:cNvSpPr/>
      </dsp:nvSpPr>
      <dsp:spPr>
        <a:xfrm>
          <a:off x="1001757" y="4071"/>
          <a:ext cx="5392946" cy="867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2" tIns="91792" rIns="91792" bIns="917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Keep written records</a:t>
          </a:r>
        </a:p>
      </dsp:txBody>
      <dsp:txXfrm>
        <a:off x="1001757" y="4071"/>
        <a:ext cx="5392946" cy="867322"/>
      </dsp:txXfrm>
    </dsp:sp>
    <dsp:sp modelId="{53C87F82-6ED4-42E7-AA37-D03920B631A2}">
      <dsp:nvSpPr>
        <dsp:cNvPr id="0" name=""/>
        <dsp:cNvSpPr/>
      </dsp:nvSpPr>
      <dsp:spPr>
        <a:xfrm>
          <a:off x="0" y="1088225"/>
          <a:ext cx="6394703" cy="8673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AF1D5-6DCF-4021-BFBE-31C70E7E15FD}">
      <dsp:nvSpPr>
        <dsp:cNvPr id="0" name=""/>
        <dsp:cNvSpPr/>
      </dsp:nvSpPr>
      <dsp:spPr>
        <a:xfrm>
          <a:off x="262365" y="1283372"/>
          <a:ext cx="477027" cy="4770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11FE5-802C-40CC-A612-6E4A1EA5F5F9}">
      <dsp:nvSpPr>
        <dsp:cNvPr id="0" name=""/>
        <dsp:cNvSpPr/>
      </dsp:nvSpPr>
      <dsp:spPr>
        <a:xfrm>
          <a:off x="1001757" y="1088225"/>
          <a:ext cx="5392946" cy="867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2" tIns="91792" rIns="91792" bIns="917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Communicate in writing with the accused and accuser</a:t>
          </a:r>
        </a:p>
      </dsp:txBody>
      <dsp:txXfrm>
        <a:off x="1001757" y="1088225"/>
        <a:ext cx="5392946" cy="867322"/>
      </dsp:txXfrm>
    </dsp:sp>
    <dsp:sp modelId="{36742B12-2816-4C71-B180-CE9E0AE82101}">
      <dsp:nvSpPr>
        <dsp:cNvPr id="0" name=""/>
        <dsp:cNvSpPr/>
      </dsp:nvSpPr>
      <dsp:spPr>
        <a:xfrm>
          <a:off x="0" y="2172378"/>
          <a:ext cx="6394703" cy="8673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64382-EEDD-4397-8E5D-A97ED78CB1C0}">
      <dsp:nvSpPr>
        <dsp:cNvPr id="0" name=""/>
        <dsp:cNvSpPr/>
      </dsp:nvSpPr>
      <dsp:spPr>
        <a:xfrm>
          <a:off x="262365" y="2367526"/>
          <a:ext cx="477027" cy="4770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359F6-10FD-4FCC-8531-CDA6F1C67466}">
      <dsp:nvSpPr>
        <dsp:cNvPr id="0" name=""/>
        <dsp:cNvSpPr/>
      </dsp:nvSpPr>
      <dsp:spPr>
        <a:xfrm>
          <a:off x="1001757" y="2172378"/>
          <a:ext cx="5392946" cy="867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2" tIns="91792" rIns="91792" bIns="917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Investigation results in writing</a:t>
          </a:r>
        </a:p>
      </dsp:txBody>
      <dsp:txXfrm>
        <a:off x="1001757" y="2172378"/>
        <a:ext cx="5392946" cy="867322"/>
      </dsp:txXfrm>
    </dsp:sp>
    <dsp:sp modelId="{C98B8474-C808-4972-916A-7A21CF4E0C37}">
      <dsp:nvSpPr>
        <dsp:cNvPr id="0" name=""/>
        <dsp:cNvSpPr/>
      </dsp:nvSpPr>
      <dsp:spPr>
        <a:xfrm>
          <a:off x="0" y="3256532"/>
          <a:ext cx="6394703" cy="8673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436E3-F453-4691-AF8B-272DC6B29AC7}">
      <dsp:nvSpPr>
        <dsp:cNvPr id="0" name=""/>
        <dsp:cNvSpPr/>
      </dsp:nvSpPr>
      <dsp:spPr>
        <a:xfrm>
          <a:off x="262365" y="3451679"/>
          <a:ext cx="477027" cy="47702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5F52D8-1430-4374-B05B-D32C70C5BCDE}">
      <dsp:nvSpPr>
        <dsp:cNvPr id="0" name=""/>
        <dsp:cNvSpPr/>
      </dsp:nvSpPr>
      <dsp:spPr>
        <a:xfrm>
          <a:off x="1001757" y="3256532"/>
          <a:ext cx="5392946" cy="867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2" tIns="91792" rIns="91792" bIns="917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Include a timeline with dates and times of all conversations and actions</a:t>
          </a:r>
        </a:p>
      </dsp:txBody>
      <dsp:txXfrm>
        <a:off x="1001757" y="3256532"/>
        <a:ext cx="5392946" cy="867322"/>
      </dsp:txXfrm>
    </dsp:sp>
    <dsp:sp modelId="{D30F1119-570D-44DF-BE53-4A6FE0169F55}">
      <dsp:nvSpPr>
        <dsp:cNvPr id="0" name=""/>
        <dsp:cNvSpPr/>
      </dsp:nvSpPr>
      <dsp:spPr>
        <a:xfrm>
          <a:off x="0" y="4340685"/>
          <a:ext cx="6394703" cy="8673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5F372-6547-46B5-A3FD-ED343B44844D}">
      <dsp:nvSpPr>
        <dsp:cNvPr id="0" name=""/>
        <dsp:cNvSpPr/>
      </dsp:nvSpPr>
      <dsp:spPr>
        <a:xfrm>
          <a:off x="262365" y="4535832"/>
          <a:ext cx="477027" cy="47702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7B4B2-F735-43C6-B1CA-EEA46D46EC12}">
      <dsp:nvSpPr>
        <dsp:cNvPr id="0" name=""/>
        <dsp:cNvSpPr/>
      </dsp:nvSpPr>
      <dsp:spPr>
        <a:xfrm>
          <a:off x="1001757" y="4340685"/>
          <a:ext cx="5392946" cy="867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2" tIns="91792" rIns="91792" bIns="917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Maintain records securely for a minimum for two years following the end of all appeals</a:t>
          </a:r>
        </a:p>
      </dsp:txBody>
      <dsp:txXfrm>
        <a:off x="1001757" y="4340685"/>
        <a:ext cx="5392946" cy="86732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97659-0B04-4E0D-B6EE-FCCF56BE160A}">
      <dsp:nvSpPr>
        <dsp:cNvPr id="0" name=""/>
        <dsp:cNvSpPr/>
      </dsp:nvSpPr>
      <dsp:spPr>
        <a:xfrm>
          <a:off x="2925" y="777486"/>
          <a:ext cx="2320790" cy="13924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Commander has 5 days to take action on all charges</a:t>
          </a:r>
        </a:p>
      </dsp:txBody>
      <dsp:txXfrm>
        <a:off x="2925" y="777486"/>
        <a:ext cx="2320790" cy="1392474"/>
      </dsp:txXfrm>
    </dsp:sp>
    <dsp:sp modelId="{F27BEF0A-B60B-4BF0-85D0-BC8885FD4104}">
      <dsp:nvSpPr>
        <dsp:cNvPr id="0" name=""/>
        <dsp:cNvSpPr/>
      </dsp:nvSpPr>
      <dsp:spPr>
        <a:xfrm>
          <a:off x="2555794" y="777486"/>
          <a:ext cx="2320790" cy="13924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Determine validity of charges and take action </a:t>
          </a:r>
          <a:r>
            <a:rPr lang="en-US" sz="2000" kern="1200"/>
            <a:t>within those </a:t>
          </a:r>
          <a:r>
            <a:rPr lang="en-US" sz="2000" kern="1200" dirty="0"/>
            <a:t>5 days</a:t>
          </a:r>
        </a:p>
      </dsp:txBody>
      <dsp:txXfrm>
        <a:off x="2555794" y="777486"/>
        <a:ext cx="2320790" cy="1392474"/>
      </dsp:txXfrm>
    </dsp:sp>
    <dsp:sp modelId="{67CEF995-5E88-4D59-A9EF-F11AE1E6FBD7}">
      <dsp:nvSpPr>
        <dsp:cNvPr id="0" name=""/>
        <dsp:cNvSpPr/>
      </dsp:nvSpPr>
      <dsp:spPr>
        <a:xfrm>
          <a:off x="5108663" y="777486"/>
          <a:ext cx="2320790" cy="13924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Minimum of 30 days required before a hearing can take place</a:t>
          </a:r>
        </a:p>
      </dsp:txBody>
      <dsp:txXfrm>
        <a:off x="5108663" y="777486"/>
        <a:ext cx="2320790" cy="1392474"/>
      </dsp:txXfrm>
    </dsp:sp>
    <dsp:sp modelId="{DC964F64-0105-4521-81C6-3837CB77DE78}">
      <dsp:nvSpPr>
        <dsp:cNvPr id="0" name=""/>
        <dsp:cNvSpPr/>
      </dsp:nvSpPr>
      <dsp:spPr>
        <a:xfrm>
          <a:off x="7661532" y="777486"/>
          <a:ext cx="2320790" cy="13924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Settle matters in a timely manner </a:t>
          </a:r>
        </a:p>
      </dsp:txBody>
      <dsp:txXfrm>
        <a:off x="7661532" y="777486"/>
        <a:ext cx="2320790" cy="1392474"/>
      </dsp:txXfrm>
    </dsp:sp>
    <dsp:sp modelId="{DB4494BA-4A41-4A9E-81E0-035D3DC9E2A8}">
      <dsp:nvSpPr>
        <dsp:cNvPr id="0" name=""/>
        <dsp:cNvSpPr/>
      </dsp:nvSpPr>
      <dsp:spPr>
        <a:xfrm>
          <a:off x="1279359" y="2402039"/>
          <a:ext cx="2320790" cy="13924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To delay discipline is not conducive to good order and discipline</a:t>
          </a:r>
        </a:p>
      </dsp:txBody>
      <dsp:txXfrm>
        <a:off x="1279359" y="2402039"/>
        <a:ext cx="2320790" cy="1392474"/>
      </dsp:txXfrm>
    </dsp:sp>
    <dsp:sp modelId="{086BFF01-0F34-4157-8EA2-B0F96A9964D0}">
      <dsp:nvSpPr>
        <dsp:cNvPr id="0" name=""/>
        <dsp:cNvSpPr/>
      </dsp:nvSpPr>
      <dsp:spPr>
        <a:xfrm>
          <a:off x="3832228" y="2402039"/>
          <a:ext cx="2320790" cy="13924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Commanders are accountable for excess delays</a:t>
          </a:r>
        </a:p>
      </dsp:txBody>
      <dsp:txXfrm>
        <a:off x="3832228" y="2402039"/>
        <a:ext cx="2320790" cy="1392474"/>
      </dsp:txXfrm>
    </dsp:sp>
    <dsp:sp modelId="{D6171815-0ACC-4B2C-88AB-3B2D5C15A076}">
      <dsp:nvSpPr>
        <dsp:cNvPr id="0" name=""/>
        <dsp:cNvSpPr/>
      </dsp:nvSpPr>
      <dsp:spPr>
        <a:xfrm>
          <a:off x="6385098" y="2402039"/>
          <a:ext cx="2320790" cy="13924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Delaying due to pending criminal proceedings is allowed</a:t>
          </a:r>
        </a:p>
      </dsp:txBody>
      <dsp:txXfrm>
        <a:off x="6385098" y="2402039"/>
        <a:ext cx="2320790" cy="139247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7F090-82B1-4551-9EF4-1A4286C8AF75}">
      <dsp:nvSpPr>
        <dsp:cNvPr id="0" name=""/>
        <dsp:cNvSpPr/>
      </dsp:nvSpPr>
      <dsp:spPr>
        <a:xfrm>
          <a:off x="1205" y="467043"/>
          <a:ext cx="4231332" cy="2686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2831E2-2DA1-45FF-8B41-A8967BE88A12}">
      <dsp:nvSpPr>
        <dsp:cNvPr id="0" name=""/>
        <dsp:cNvSpPr/>
      </dsp:nvSpPr>
      <dsp:spPr>
        <a:xfrm>
          <a:off x="471353" y="913683"/>
          <a:ext cx="4231332" cy="2686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Category A – 45days of discovery</a:t>
          </a:r>
        </a:p>
      </dsp:txBody>
      <dsp:txXfrm>
        <a:off x="550049" y="992379"/>
        <a:ext cx="4073940" cy="2529504"/>
      </dsp:txXfrm>
    </dsp:sp>
    <dsp:sp modelId="{C66F95FB-4C90-4D11-A5D4-E6ED8E594A66}">
      <dsp:nvSpPr>
        <dsp:cNvPr id="0" name=""/>
        <dsp:cNvSpPr/>
      </dsp:nvSpPr>
      <dsp:spPr>
        <a:xfrm>
          <a:off x="5172834" y="467043"/>
          <a:ext cx="4231332" cy="2686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AC954F-9558-4623-9D9F-FEAED596915A}">
      <dsp:nvSpPr>
        <dsp:cNvPr id="0" name=""/>
        <dsp:cNvSpPr/>
      </dsp:nvSpPr>
      <dsp:spPr>
        <a:xfrm>
          <a:off x="5642982" y="913683"/>
          <a:ext cx="4231332" cy="2686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Category B – 15 days of occurrence</a:t>
          </a:r>
        </a:p>
      </dsp:txBody>
      <dsp:txXfrm>
        <a:off x="5721678" y="992379"/>
        <a:ext cx="4073940" cy="252950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A319C-22FB-4E68-A0A5-38471DBC4BA5}">
      <dsp:nvSpPr>
        <dsp:cNvPr id="0" name=""/>
        <dsp:cNvSpPr/>
      </dsp:nvSpPr>
      <dsp:spPr>
        <a:xfrm>
          <a:off x="0" y="3366521"/>
          <a:ext cx="7132320" cy="22088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Only members in  good standing can charge other members</a:t>
          </a:r>
        </a:p>
      </dsp:txBody>
      <dsp:txXfrm>
        <a:off x="0" y="3366521"/>
        <a:ext cx="7132320" cy="2208802"/>
      </dsp:txXfrm>
    </dsp:sp>
    <dsp:sp modelId="{CEF45F01-B05E-4569-94CE-0F64D5C9599E}">
      <dsp:nvSpPr>
        <dsp:cNvPr id="0" name=""/>
        <dsp:cNvSpPr/>
      </dsp:nvSpPr>
      <dsp:spPr>
        <a:xfrm rot="10800000">
          <a:off x="0" y="2515"/>
          <a:ext cx="7132320" cy="3397138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Members who are fully paid up in all accounts with no charges pending against them</a:t>
          </a:r>
        </a:p>
      </dsp:txBody>
      <dsp:txXfrm rot="10800000">
        <a:off x="0" y="2515"/>
        <a:ext cx="7132320" cy="2207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B7017-AC75-4BD8-96BF-0254AE4EC634}">
      <dsp:nvSpPr>
        <dsp:cNvPr id="0" name=""/>
        <dsp:cNvSpPr/>
      </dsp:nvSpPr>
      <dsp:spPr>
        <a:xfrm>
          <a:off x="0" y="27846"/>
          <a:ext cx="3086099" cy="18516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Filed within 15 days of incident</a:t>
          </a:r>
        </a:p>
      </dsp:txBody>
      <dsp:txXfrm>
        <a:off x="0" y="27846"/>
        <a:ext cx="3086099" cy="1851660"/>
      </dsp:txXfrm>
    </dsp:sp>
    <dsp:sp modelId="{3C42268F-C92B-4613-AB2C-0A437D8E55F8}">
      <dsp:nvSpPr>
        <dsp:cNvPr id="0" name=""/>
        <dsp:cNvSpPr/>
      </dsp:nvSpPr>
      <dsp:spPr>
        <a:xfrm>
          <a:off x="3394710" y="27846"/>
          <a:ext cx="3086099" cy="18516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Applys to ALL members with canteen privileges</a:t>
          </a:r>
        </a:p>
      </dsp:txBody>
      <dsp:txXfrm>
        <a:off x="3394710" y="27846"/>
        <a:ext cx="3086099" cy="1851660"/>
      </dsp:txXfrm>
    </dsp:sp>
    <dsp:sp modelId="{1C028D3D-7159-419A-9DEE-0B9A25E3761E}">
      <dsp:nvSpPr>
        <dsp:cNvPr id="0" name=""/>
        <dsp:cNvSpPr/>
      </dsp:nvSpPr>
      <dsp:spPr>
        <a:xfrm>
          <a:off x="6789420" y="27846"/>
          <a:ext cx="3086099" cy="18516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No matter which subordinate organization or Post the member belongs to</a:t>
          </a:r>
        </a:p>
      </dsp:txBody>
      <dsp:txXfrm>
        <a:off x="6789420" y="27846"/>
        <a:ext cx="3086099" cy="1851660"/>
      </dsp:txXfrm>
    </dsp:sp>
    <dsp:sp modelId="{BCF7B98D-50CC-4B8B-A29E-A8655818AE87}">
      <dsp:nvSpPr>
        <dsp:cNvPr id="0" name=""/>
        <dsp:cNvSpPr/>
      </dsp:nvSpPr>
      <dsp:spPr>
        <a:xfrm>
          <a:off x="0" y="2188116"/>
          <a:ext cx="3086099" cy="18516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If accused is Ladies Aux or Son, the charges are processed by Post Commander</a:t>
          </a:r>
        </a:p>
      </dsp:txBody>
      <dsp:txXfrm>
        <a:off x="0" y="2188116"/>
        <a:ext cx="3086099" cy="1851660"/>
      </dsp:txXfrm>
    </dsp:sp>
    <dsp:sp modelId="{AF2C952B-4D03-4C84-B474-DC1FF215A276}">
      <dsp:nvSpPr>
        <dsp:cNvPr id="0" name=""/>
        <dsp:cNvSpPr/>
      </dsp:nvSpPr>
      <dsp:spPr>
        <a:xfrm>
          <a:off x="3394710" y="2188116"/>
          <a:ext cx="3086099" cy="18516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If accused is AMVET from another Post, charges are handled through the Department Commander to the Post Commander the member belongs to</a:t>
          </a:r>
        </a:p>
      </dsp:txBody>
      <dsp:txXfrm>
        <a:off x="3394710" y="2188116"/>
        <a:ext cx="3086099" cy="1851660"/>
      </dsp:txXfrm>
    </dsp:sp>
    <dsp:sp modelId="{2773217E-AB87-4DBD-A5EF-D9868A841ECC}">
      <dsp:nvSpPr>
        <dsp:cNvPr id="0" name=""/>
        <dsp:cNvSpPr/>
      </dsp:nvSpPr>
      <dsp:spPr>
        <a:xfrm>
          <a:off x="6789420" y="2188116"/>
          <a:ext cx="3086099" cy="18516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Maximum punishment is permanent denial of canteen privleges</a:t>
          </a:r>
        </a:p>
      </dsp:txBody>
      <dsp:txXfrm>
        <a:off x="6789420" y="2188116"/>
        <a:ext cx="3086099" cy="1851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22390-5646-475E-9B5C-1D298A509BE5}">
      <dsp:nvSpPr>
        <dsp:cNvPr id="0" name=""/>
        <dsp:cNvSpPr/>
      </dsp:nvSpPr>
      <dsp:spPr>
        <a:xfrm>
          <a:off x="0" y="27846"/>
          <a:ext cx="3086099" cy="18516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Begins when one member charges another</a:t>
          </a:r>
        </a:p>
      </dsp:txBody>
      <dsp:txXfrm>
        <a:off x="0" y="27846"/>
        <a:ext cx="3086099" cy="1851660"/>
      </dsp:txXfrm>
    </dsp:sp>
    <dsp:sp modelId="{B4264C25-C8E6-4CC2-AA2D-82331FEA7EB5}">
      <dsp:nvSpPr>
        <dsp:cNvPr id="0" name=""/>
        <dsp:cNvSpPr/>
      </dsp:nvSpPr>
      <dsp:spPr>
        <a:xfrm>
          <a:off x="3394710" y="27846"/>
          <a:ext cx="3086099" cy="18516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Charges must be notarized and filed with the Commander.</a:t>
          </a:r>
        </a:p>
      </dsp:txBody>
      <dsp:txXfrm>
        <a:off x="3394710" y="27846"/>
        <a:ext cx="3086099" cy="1851660"/>
      </dsp:txXfrm>
    </dsp:sp>
    <dsp:sp modelId="{61573AEC-EA33-48EA-8ECF-AF5D5E88780D}">
      <dsp:nvSpPr>
        <dsp:cNvPr id="0" name=""/>
        <dsp:cNvSpPr/>
      </dsp:nvSpPr>
      <dsp:spPr>
        <a:xfrm>
          <a:off x="6789420" y="27846"/>
          <a:ext cx="3086099" cy="18516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Hearing authority determines if charges are valid</a:t>
          </a:r>
        </a:p>
      </dsp:txBody>
      <dsp:txXfrm>
        <a:off x="6789420" y="27846"/>
        <a:ext cx="3086099" cy="1851660"/>
      </dsp:txXfrm>
    </dsp:sp>
    <dsp:sp modelId="{93B35835-63FE-4549-8D89-A20D0F8BA8D2}">
      <dsp:nvSpPr>
        <dsp:cNvPr id="0" name=""/>
        <dsp:cNvSpPr/>
      </dsp:nvSpPr>
      <dsp:spPr>
        <a:xfrm>
          <a:off x="0" y="2188116"/>
          <a:ext cx="3086099" cy="18516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If not valid, member is notified that charges will not be filed</a:t>
          </a:r>
        </a:p>
      </dsp:txBody>
      <dsp:txXfrm>
        <a:off x="0" y="2188116"/>
        <a:ext cx="3086099" cy="1851660"/>
      </dsp:txXfrm>
    </dsp:sp>
    <dsp:sp modelId="{04457AAE-7ACE-444B-9212-00DF5F5988D7}">
      <dsp:nvSpPr>
        <dsp:cNvPr id="0" name=""/>
        <dsp:cNvSpPr/>
      </dsp:nvSpPr>
      <dsp:spPr>
        <a:xfrm>
          <a:off x="3394710" y="2188116"/>
          <a:ext cx="3086099" cy="18516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If found to be frivolous, accuser can be charged with  a category A charge</a:t>
          </a:r>
        </a:p>
      </dsp:txBody>
      <dsp:txXfrm>
        <a:off x="3394710" y="2188116"/>
        <a:ext cx="3086099" cy="1851660"/>
      </dsp:txXfrm>
    </dsp:sp>
    <dsp:sp modelId="{6F3E2D05-B61F-44EA-9BD9-D7337B4FF5FE}">
      <dsp:nvSpPr>
        <dsp:cNvPr id="0" name=""/>
        <dsp:cNvSpPr/>
      </dsp:nvSpPr>
      <dsp:spPr>
        <a:xfrm>
          <a:off x="6789420" y="2188116"/>
          <a:ext cx="3086099" cy="18516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If accuser is from another post, charges will go through the Department Commander to the Commander of the post the member belongs to</a:t>
          </a:r>
        </a:p>
      </dsp:txBody>
      <dsp:txXfrm>
        <a:off x="6789420" y="2188116"/>
        <a:ext cx="3086099" cy="18516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627F1-969D-4BAF-8466-C61ABFF8514F}">
      <dsp:nvSpPr>
        <dsp:cNvPr id="0" name=""/>
        <dsp:cNvSpPr/>
      </dsp:nvSpPr>
      <dsp:spPr>
        <a:xfrm>
          <a:off x="0" y="2789"/>
          <a:ext cx="9985248" cy="130469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6F116-3CF2-443E-84DB-95BA4FF47672}">
      <dsp:nvSpPr>
        <dsp:cNvPr id="0" name=""/>
        <dsp:cNvSpPr/>
      </dsp:nvSpPr>
      <dsp:spPr>
        <a:xfrm>
          <a:off x="394669" y="296345"/>
          <a:ext cx="717580" cy="7175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D0E0D-07E1-4381-99C2-08A62A1D9F76}">
      <dsp:nvSpPr>
        <dsp:cNvPr id="0" name=""/>
        <dsp:cNvSpPr/>
      </dsp:nvSpPr>
      <dsp:spPr>
        <a:xfrm>
          <a:off x="1506918" y="2789"/>
          <a:ext cx="8476856" cy="1304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080" tIns="138080" rIns="138080" bIns="13808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Commander determines if suspension pending the hearing is warranted</a:t>
          </a:r>
        </a:p>
      </dsp:txBody>
      <dsp:txXfrm>
        <a:off x="1506918" y="2789"/>
        <a:ext cx="8476856" cy="1304691"/>
      </dsp:txXfrm>
    </dsp:sp>
    <dsp:sp modelId="{CE2D6599-51C2-4497-81CA-43388B43ABD0}">
      <dsp:nvSpPr>
        <dsp:cNvPr id="0" name=""/>
        <dsp:cNvSpPr/>
      </dsp:nvSpPr>
      <dsp:spPr>
        <a:xfrm>
          <a:off x="0" y="1633654"/>
          <a:ext cx="9985248" cy="130469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9C2A0-ECA5-4576-A3AD-7CA75C86DEAA}">
      <dsp:nvSpPr>
        <dsp:cNvPr id="0" name=""/>
        <dsp:cNvSpPr/>
      </dsp:nvSpPr>
      <dsp:spPr>
        <a:xfrm>
          <a:off x="394669" y="1927209"/>
          <a:ext cx="717580" cy="7175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8CDDA-8860-4294-B213-41630C50F51D}">
      <dsp:nvSpPr>
        <dsp:cNvPr id="0" name=""/>
        <dsp:cNvSpPr/>
      </dsp:nvSpPr>
      <dsp:spPr>
        <a:xfrm>
          <a:off x="1506918" y="1633654"/>
          <a:ext cx="8476856" cy="1304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080" tIns="138080" rIns="138080" bIns="13808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Notice of hearing and formal charges sent to accused via certified letter return receipt requested within 5 days of receipt of charges</a:t>
          </a:r>
        </a:p>
      </dsp:txBody>
      <dsp:txXfrm>
        <a:off x="1506918" y="1633654"/>
        <a:ext cx="8476856" cy="1304691"/>
      </dsp:txXfrm>
    </dsp:sp>
    <dsp:sp modelId="{2F50492D-6A9C-43CD-8888-39D545083212}">
      <dsp:nvSpPr>
        <dsp:cNvPr id="0" name=""/>
        <dsp:cNvSpPr/>
      </dsp:nvSpPr>
      <dsp:spPr>
        <a:xfrm>
          <a:off x="0" y="3264518"/>
          <a:ext cx="9985248" cy="130469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A128A-A7E8-4FFB-893F-7DFF3DD8AC2F}">
      <dsp:nvSpPr>
        <dsp:cNvPr id="0" name=""/>
        <dsp:cNvSpPr/>
      </dsp:nvSpPr>
      <dsp:spPr>
        <a:xfrm>
          <a:off x="394669" y="3558074"/>
          <a:ext cx="717580" cy="7175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45228-86C5-4E95-8CFD-778D28ABE535}">
      <dsp:nvSpPr>
        <dsp:cNvPr id="0" name=""/>
        <dsp:cNvSpPr/>
      </dsp:nvSpPr>
      <dsp:spPr>
        <a:xfrm>
          <a:off x="1506918" y="3264518"/>
          <a:ext cx="4493361" cy="1304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080" tIns="138080" rIns="138080" bIns="13808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Letter must contain:</a:t>
          </a:r>
        </a:p>
      </dsp:txBody>
      <dsp:txXfrm>
        <a:off x="1506918" y="3264518"/>
        <a:ext cx="4493361" cy="1304691"/>
      </dsp:txXfrm>
    </dsp:sp>
    <dsp:sp modelId="{93713139-9001-4195-862F-1D1111FB3559}">
      <dsp:nvSpPr>
        <dsp:cNvPr id="0" name=""/>
        <dsp:cNvSpPr/>
      </dsp:nvSpPr>
      <dsp:spPr>
        <a:xfrm>
          <a:off x="6000280" y="3264518"/>
          <a:ext cx="3983494" cy="1304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080" tIns="138080" rIns="138080" bIns="13808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specific charge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Specifications relating to the specific charge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category of the charge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date, time and place of hearing</a:t>
          </a:r>
        </a:p>
      </dsp:txBody>
      <dsp:txXfrm>
        <a:off x="6000280" y="3264518"/>
        <a:ext cx="3983494" cy="13046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17A60-4812-4059-85A3-1DD03A88235F}">
      <dsp:nvSpPr>
        <dsp:cNvPr id="0" name=""/>
        <dsp:cNvSpPr/>
      </dsp:nvSpPr>
      <dsp:spPr>
        <a:xfrm>
          <a:off x="0" y="793"/>
          <a:ext cx="712317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E7B516-28B4-4F7A-A3CB-B39757661C46}">
      <dsp:nvSpPr>
        <dsp:cNvPr id="0" name=""/>
        <dsp:cNvSpPr/>
      </dsp:nvSpPr>
      <dsp:spPr>
        <a:xfrm>
          <a:off x="0" y="793"/>
          <a:ext cx="7123176" cy="2481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Post Executive Committee or the Department Executive Board, consisting of a minimum of five (5) members, shall hear the charges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	If Category A – members must be from      	the Post Executive Committee</a:t>
          </a:r>
        </a:p>
      </dsp:txBody>
      <dsp:txXfrm>
        <a:off x="0" y="793"/>
        <a:ext cx="7123176" cy="2481613"/>
      </dsp:txXfrm>
    </dsp:sp>
    <dsp:sp modelId="{E1DA09A8-224F-4EDD-8714-767AF449C7D8}">
      <dsp:nvSpPr>
        <dsp:cNvPr id="0" name=""/>
        <dsp:cNvSpPr/>
      </dsp:nvSpPr>
      <dsp:spPr>
        <a:xfrm>
          <a:off x="0" y="2482407"/>
          <a:ext cx="712317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A7739B8-4966-4333-BB1C-27D839F73EC5}">
      <dsp:nvSpPr>
        <dsp:cNvPr id="0" name=""/>
        <dsp:cNvSpPr/>
      </dsp:nvSpPr>
      <dsp:spPr>
        <a:xfrm>
          <a:off x="0" y="2482407"/>
          <a:ext cx="7123176" cy="2481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	If Category B – members should not be 	from the Executive Committee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If there is an objection to a question, the Presiding Officer of the committee shall decide as to the relevancy of evidence and the regularity of the proceedings.</a:t>
          </a:r>
        </a:p>
      </dsp:txBody>
      <dsp:txXfrm>
        <a:off x="0" y="2482407"/>
        <a:ext cx="7123176" cy="2481613"/>
      </dsp:txXfrm>
    </dsp:sp>
    <dsp:sp modelId="{52473B8B-4C76-4FC6-AD3B-DE3D00FB95D8}">
      <dsp:nvSpPr>
        <dsp:cNvPr id="0" name=""/>
        <dsp:cNvSpPr/>
      </dsp:nvSpPr>
      <dsp:spPr>
        <a:xfrm>
          <a:off x="0" y="4964021"/>
          <a:ext cx="712317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4338E5-DC9C-467A-8F65-7BED6AF1584E}">
      <dsp:nvSpPr>
        <dsp:cNvPr id="0" name=""/>
        <dsp:cNvSpPr/>
      </dsp:nvSpPr>
      <dsp:spPr>
        <a:xfrm>
          <a:off x="0" y="4964021"/>
          <a:ext cx="7123176" cy="210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0" y="4964021"/>
        <a:ext cx="7123176" cy="2106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D217C-98F5-44FB-B781-C9DF0CA16831}">
      <dsp:nvSpPr>
        <dsp:cNvPr id="0" name=""/>
        <dsp:cNvSpPr/>
      </dsp:nvSpPr>
      <dsp:spPr>
        <a:xfrm>
          <a:off x="0" y="0"/>
          <a:ext cx="685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3F470-E853-4EC1-A2B8-1D922FC32976}">
      <dsp:nvSpPr>
        <dsp:cNvPr id="0" name=""/>
        <dsp:cNvSpPr/>
      </dsp:nvSpPr>
      <dsp:spPr>
        <a:xfrm>
          <a:off x="0" y="0"/>
          <a:ext cx="6858000" cy="576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Post JA acts as prosecutor</a:t>
          </a:r>
        </a:p>
      </dsp:txBody>
      <dsp:txXfrm>
        <a:off x="0" y="0"/>
        <a:ext cx="6858000" cy="576072"/>
      </dsp:txXfrm>
    </dsp:sp>
    <dsp:sp modelId="{03021FCD-149C-417B-B2A0-31F2ECC78331}">
      <dsp:nvSpPr>
        <dsp:cNvPr id="0" name=""/>
        <dsp:cNvSpPr/>
      </dsp:nvSpPr>
      <dsp:spPr>
        <a:xfrm>
          <a:off x="0" y="576072"/>
          <a:ext cx="685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84E77-9D8D-4A79-9184-7D66A2FDCB88}">
      <dsp:nvSpPr>
        <dsp:cNvPr id="0" name=""/>
        <dsp:cNvSpPr/>
      </dsp:nvSpPr>
      <dsp:spPr>
        <a:xfrm>
          <a:off x="0" y="576072"/>
          <a:ext cx="6858000" cy="576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Representative speaks for accused</a:t>
          </a:r>
        </a:p>
      </dsp:txBody>
      <dsp:txXfrm>
        <a:off x="0" y="576072"/>
        <a:ext cx="6858000" cy="576072"/>
      </dsp:txXfrm>
    </dsp:sp>
    <dsp:sp modelId="{B08BC44C-281E-4343-81A8-5E7EFF191360}">
      <dsp:nvSpPr>
        <dsp:cNvPr id="0" name=""/>
        <dsp:cNvSpPr/>
      </dsp:nvSpPr>
      <dsp:spPr>
        <a:xfrm>
          <a:off x="0" y="1152144"/>
          <a:ext cx="685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0B081-EC58-48C5-BA0F-BF7453F25286}">
      <dsp:nvSpPr>
        <dsp:cNvPr id="0" name=""/>
        <dsp:cNvSpPr/>
      </dsp:nvSpPr>
      <dsp:spPr>
        <a:xfrm>
          <a:off x="0" y="1152144"/>
          <a:ext cx="6858000" cy="576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Witnesses only allowed in hearing while being questioned</a:t>
          </a:r>
        </a:p>
      </dsp:txBody>
      <dsp:txXfrm>
        <a:off x="0" y="1152144"/>
        <a:ext cx="6858000" cy="576072"/>
      </dsp:txXfrm>
    </dsp:sp>
    <dsp:sp modelId="{E822F21B-4F55-4B06-A9A3-3E380470E962}">
      <dsp:nvSpPr>
        <dsp:cNvPr id="0" name=""/>
        <dsp:cNvSpPr/>
      </dsp:nvSpPr>
      <dsp:spPr>
        <a:xfrm>
          <a:off x="0" y="1728216"/>
          <a:ext cx="685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AC73A-0432-4335-8CCE-3E30127A34AA}">
      <dsp:nvSpPr>
        <dsp:cNvPr id="0" name=""/>
        <dsp:cNvSpPr/>
      </dsp:nvSpPr>
      <dsp:spPr>
        <a:xfrm>
          <a:off x="0" y="1728216"/>
          <a:ext cx="6858000" cy="576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Committee left alone during deliberations</a:t>
          </a:r>
        </a:p>
      </dsp:txBody>
      <dsp:txXfrm>
        <a:off x="0" y="1728216"/>
        <a:ext cx="6858000" cy="576072"/>
      </dsp:txXfrm>
    </dsp:sp>
    <dsp:sp modelId="{803170F8-88B0-4C11-9B6D-F93BE683EBF2}">
      <dsp:nvSpPr>
        <dsp:cNvPr id="0" name=""/>
        <dsp:cNvSpPr/>
      </dsp:nvSpPr>
      <dsp:spPr>
        <a:xfrm>
          <a:off x="0" y="2304288"/>
          <a:ext cx="685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7D481-4025-406C-8054-623FF5279312}">
      <dsp:nvSpPr>
        <dsp:cNvPr id="0" name=""/>
        <dsp:cNvSpPr/>
      </dsp:nvSpPr>
      <dsp:spPr>
        <a:xfrm>
          <a:off x="0" y="2304288"/>
          <a:ext cx="6858000" cy="576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Deliberations are secret and will not be recorded</a:t>
          </a:r>
        </a:p>
      </dsp:txBody>
      <dsp:txXfrm>
        <a:off x="0" y="2304288"/>
        <a:ext cx="6858000" cy="576072"/>
      </dsp:txXfrm>
    </dsp:sp>
    <dsp:sp modelId="{C572C6BB-B2E2-4245-AB38-0B92AA49EF90}">
      <dsp:nvSpPr>
        <dsp:cNvPr id="0" name=""/>
        <dsp:cNvSpPr/>
      </dsp:nvSpPr>
      <dsp:spPr>
        <a:xfrm>
          <a:off x="0" y="2880359"/>
          <a:ext cx="685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3D908-4E46-4478-B743-920F64E869CF}">
      <dsp:nvSpPr>
        <dsp:cNvPr id="0" name=""/>
        <dsp:cNvSpPr/>
      </dsp:nvSpPr>
      <dsp:spPr>
        <a:xfrm>
          <a:off x="0" y="2880360"/>
          <a:ext cx="6858000" cy="576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Committee determines quilt or innocence</a:t>
          </a:r>
        </a:p>
      </dsp:txBody>
      <dsp:txXfrm>
        <a:off x="0" y="2880360"/>
        <a:ext cx="6858000" cy="576072"/>
      </dsp:txXfrm>
    </dsp:sp>
    <dsp:sp modelId="{36AE1C6C-9BE5-443E-9E3A-C7948B8B4D39}">
      <dsp:nvSpPr>
        <dsp:cNvPr id="0" name=""/>
        <dsp:cNvSpPr/>
      </dsp:nvSpPr>
      <dsp:spPr>
        <a:xfrm>
          <a:off x="0" y="3456432"/>
          <a:ext cx="685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27551-E007-4EDB-88CE-E643C08769F3}">
      <dsp:nvSpPr>
        <dsp:cNvPr id="0" name=""/>
        <dsp:cNvSpPr/>
      </dsp:nvSpPr>
      <dsp:spPr>
        <a:xfrm>
          <a:off x="0" y="3456432"/>
          <a:ext cx="6858000" cy="576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Two-thirds vote required to determine guilt</a:t>
          </a:r>
        </a:p>
      </dsp:txBody>
      <dsp:txXfrm>
        <a:off x="0" y="3456432"/>
        <a:ext cx="6858000" cy="576072"/>
      </dsp:txXfrm>
    </dsp:sp>
    <dsp:sp modelId="{E9BA4DAD-F8A2-44DB-9CB3-FAC5E2DEEDD4}">
      <dsp:nvSpPr>
        <dsp:cNvPr id="0" name=""/>
        <dsp:cNvSpPr/>
      </dsp:nvSpPr>
      <dsp:spPr>
        <a:xfrm>
          <a:off x="0" y="4032504"/>
          <a:ext cx="685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A9CB0-C30F-45B9-976F-5B3E48218001}">
      <dsp:nvSpPr>
        <dsp:cNvPr id="0" name=""/>
        <dsp:cNvSpPr/>
      </dsp:nvSpPr>
      <dsp:spPr>
        <a:xfrm>
          <a:off x="0" y="4032504"/>
          <a:ext cx="6858000" cy="576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If found </a:t>
          </a:r>
          <a:r>
            <a:rPr lang="en-US" sz="2000" kern="1200" dirty="0" err="1"/>
            <a:t>guity</a:t>
          </a:r>
          <a:r>
            <a:rPr lang="en-US" sz="2000" kern="1200" dirty="0"/>
            <a:t> the Committee determines the punishment</a:t>
          </a:r>
        </a:p>
      </dsp:txBody>
      <dsp:txXfrm>
        <a:off x="0" y="4032504"/>
        <a:ext cx="6858000" cy="5760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8F750-B536-473B-932E-22D705DDA883}">
      <dsp:nvSpPr>
        <dsp:cNvPr id="0" name=""/>
        <dsp:cNvSpPr/>
      </dsp:nvSpPr>
      <dsp:spPr>
        <a:xfrm>
          <a:off x="0" y="636"/>
          <a:ext cx="6394703" cy="14888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B2D06-411B-4648-8E79-E7D2F72C4BC5}">
      <dsp:nvSpPr>
        <dsp:cNvPr id="0" name=""/>
        <dsp:cNvSpPr/>
      </dsp:nvSpPr>
      <dsp:spPr>
        <a:xfrm>
          <a:off x="450362" y="335616"/>
          <a:ext cx="818841" cy="8188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BDA18-34E9-4C88-B4F7-CA833EE656F5}">
      <dsp:nvSpPr>
        <dsp:cNvPr id="0" name=""/>
        <dsp:cNvSpPr/>
      </dsp:nvSpPr>
      <dsp:spPr>
        <a:xfrm>
          <a:off x="1719566" y="636"/>
          <a:ext cx="4675137" cy="1488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565" tIns="157565" rIns="157565" bIns="15756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JA and accused notified of findings</a:t>
          </a:r>
        </a:p>
      </dsp:txBody>
      <dsp:txXfrm>
        <a:off x="1719566" y="636"/>
        <a:ext cx="4675137" cy="1488802"/>
      </dsp:txXfrm>
    </dsp:sp>
    <dsp:sp modelId="{21DD495F-1977-4472-8A45-B583C3D9E2ED}">
      <dsp:nvSpPr>
        <dsp:cNvPr id="0" name=""/>
        <dsp:cNvSpPr/>
      </dsp:nvSpPr>
      <dsp:spPr>
        <a:xfrm>
          <a:off x="0" y="1861638"/>
          <a:ext cx="6394703" cy="14888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C14A5-991F-430D-B96D-A4FA09A5EAE0}">
      <dsp:nvSpPr>
        <dsp:cNvPr id="0" name=""/>
        <dsp:cNvSpPr/>
      </dsp:nvSpPr>
      <dsp:spPr>
        <a:xfrm>
          <a:off x="450362" y="2196619"/>
          <a:ext cx="818841" cy="8188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DC6E5-C4C8-49AA-B222-7CC844410F63}">
      <dsp:nvSpPr>
        <dsp:cNvPr id="0" name=""/>
        <dsp:cNvSpPr/>
      </dsp:nvSpPr>
      <dsp:spPr>
        <a:xfrm>
          <a:off x="1719566" y="1861638"/>
          <a:ext cx="4675137" cy="1488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565" tIns="157565" rIns="157565" bIns="15756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Accused  officially notified in writing of the results and their right to appeal</a:t>
          </a:r>
        </a:p>
      </dsp:txBody>
      <dsp:txXfrm>
        <a:off x="1719566" y="1861638"/>
        <a:ext cx="4675137" cy="1488802"/>
      </dsp:txXfrm>
    </dsp:sp>
    <dsp:sp modelId="{1212CBEA-F139-42A1-9619-B0B148862AF0}">
      <dsp:nvSpPr>
        <dsp:cNvPr id="0" name=""/>
        <dsp:cNvSpPr/>
      </dsp:nvSpPr>
      <dsp:spPr>
        <a:xfrm>
          <a:off x="0" y="3722641"/>
          <a:ext cx="6394703" cy="14888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8E707-0185-45BF-84E8-3CF994E1FE5D}">
      <dsp:nvSpPr>
        <dsp:cNvPr id="0" name=""/>
        <dsp:cNvSpPr/>
      </dsp:nvSpPr>
      <dsp:spPr>
        <a:xfrm>
          <a:off x="450362" y="4057622"/>
          <a:ext cx="818841" cy="8188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128B4-6B37-4E83-9EA0-B55DD353B4FD}">
      <dsp:nvSpPr>
        <dsp:cNvPr id="0" name=""/>
        <dsp:cNvSpPr/>
      </dsp:nvSpPr>
      <dsp:spPr>
        <a:xfrm>
          <a:off x="1719566" y="3722641"/>
          <a:ext cx="4675137" cy="1488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565" tIns="157565" rIns="157565" bIns="15756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Committee makes results  available to membership and recommends punishment</a:t>
          </a:r>
        </a:p>
      </dsp:txBody>
      <dsp:txXfrm>
        <a:off x="1719566" y="3722641"/>
        <a:ext cx="4675137" cy="14888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2660D-A5C6-469F-9156-B379FDEF6815}">
      <dsp:nvSpPr>
        <dsp:cNvPr id="0" name=""/>
        <dsp:cNvSpPr/>
      </dsp:nvSpPr>
      <dsp:spPr>
        <a:xfrm>
          <a:off x="0" y="178597"/>
          <a:ext cx="6394703" cy="7558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Tools Commanders use to help maintain good order in the Post</a:t>
          </a:r>
        </a:p>
      </dsp:txBody>
      <dsp:txXfrm>
        <a:off x="36896" y="215493"/>
        <a:ext cx="6320911" cy="682028"/>
      </dsp:txXfrm>
    </dsp:sp>
    <dsp:sp modelId="{3D0C3CCB-B46F-44A2-8083-926F40A9C25C}">
      <dsp:nvSpPr>
        <dsp:cNvPr id="0" name=""/>
        <dsp:cNvSpPr/>
      </dsp:nvSpPr>
      <dsp:spPr>
        <a:xfrm>
          <a:off x="0" y="989137"/>
          <a:ext cx="6394703" cy="7558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These are not punishment</a:t>
          </a:r>
        </a:p>
      </dsp:txBody>
      <dsp:txXfrm>
        <a:off x="36896" y="1026033"/>
        <a:ext cx="6320911" cy="682028"/>
      </dsp:txXfrm>
    </dsp:sp>
    <dsp:sp modelId="{0717F999-1325-483D-8F0B-6E3295C25E86}">
      <dsp:nvSpPr>
        <dsp:cNvPr id="0" name=""/>
        <dsp:cNvSpPr/>
      </dsp:nvSpPr>
      <dsp:spPr>
        <a:xfrm>
          <a:off x="0" y="1799678"/>
          <a:ext cx="6394703" cy="7558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Intended to protect the accused and the membership</a:t>
          </a:r>
        </a:p>
      </dsp:txBody>
      <dsp:txXfrm>
        <a:off x="36896" y="1836574"/>
        <a:ext cx="6320911" cy="682028"/>
      </dsp:txXfrm>
    </dsp:sp>
    <dsp:sp modelId="{25BED272-3C77-4354-91C2-1828D380446A}">
      <dsp:nvSpPr>
        <dsp:cNvPr id="0" name=""/>
        <dsp:cNvSpPr/>
      </dsp:nvSpPr>
      <dsp:spPr>
        <a:xfrm>
          <a:off x="0" y="2610217"/>
          <a:ext cx="6394703" cy="7558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Punishment can only occur after a finding of guiley at a hearing</a:t>
          </a:r>
        </a:p>
      </dsp:txBody>
      <dsp:txXfrm>
        <a:off x="36896" y="2647113"/>
        <a:ext cx="6320911" cy="682028"/>
      </dsp:txXfrm>
    </dsp:sp>
    <dsp:sp modelId="{62644C21-6883-47E9-BC02-21E079BA7571}">
      <dsp:nvSpPr>
        <dsp:cNvPr id="0" name=""/>
        <dsp:cNvSpPr/>
      </dsp:nvSpPr>
      <dsp:spPr>
        <a:xfrm>
          <a:off x="0" y="3420758"/>
          <a:ext cx="6394703" cy="7558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Suspensions can only be imposed after the Commander receives notarized charges and determines they are valid</a:t>
          </a:r>
        </a:p>
      </dsp:txBody>
      <dsp:txXfrm>
        <a:off x="36896" y="3457654"/>
        <a:ext cx="6320911" cy="682028"/>
      </dsp:txXfrm>
    </dsp:sp>
    <dsp:sp modelId="{B9059542-8D76-4556-B24D-AF8852FC60A3}">
      <dsp:nvSpPr>
        <dsp:cNvPr id="0" name=""/>
        <dsp:cNvSpPr/>
      </dsp:nvSpPr>
      <dsp:spPr>
        <a:xfrm>
          <a:off x="0" y="4231298"/>
          <a:ext cx="6394703" cy="7558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Commanders should use discretion when imposing suspensions prior to hearing</a:t>
          </a:r>
        </a:p>
      </dsp:txBody>
      <dsp:txXfrm>
        <a:off x="36896" y="4268194"/>
        <a:ext cx="6320911" cy="682028"/>
      </dsp:txXfrm>
    </dsp:sp>
    <dsp:sp modelId="{354F2AF1-450D-47E4-8372-4CCD36CA1046}">
      <dsp:nvSpPr>
        <dsp:cNvPr id="0" name=""/>
        <dsp:cNvSpPr/>
      </dsp:nvSpPr>
      <dsp:spPr>
        <a:xfrm>
          <a:off x="0" y="5041837"/>
          <a:ext cx="6394703" cy="7558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Can only last from time of notification to the hearing</a:t>
          </a:r>
        </a:p>
      </dsp:txBody>
      <dsp:txXfrm>
        <a:off x="36896" y="5078733"/>
        <a:ext cx="6320911" cy="6820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35089-45DF-465D-A9B7-15EAE0A5B8AB}">
      <dsp:nvSpPr>
        <dsp:cNvPr id="0" name=""/>
        <dsp:cNvSpPr/>
      </dsp:nvSpPr>
      <dsp:spPr>
        <a:xfrm>
          <a:off x="4282996" y="411089"/>
          <a:ext cx="2103477" cy="2103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Servers can deny service to intoxicated members and ask them to leave</a:t>
          </a:r>
        </a:p>
      </dsp:txBody>
      <dsp:txXfrm>
        <a:off x="4282996" y="411089"/>
        <a:ext cx="2103477" cy="2103477"/>
      </dsp:txXfrm>
    </dsp:sp>
    <dsp:sp modelId="{3050E14D-1834-452B-A9EE-845E678644C0}">
      <dsp:nvSpPr>
        <dsp:cNvPr id="0" name=""/>
        <dsp:cNvSpPr/>
      </dsp:nvSpPr>
      <dsp:spPr>
        <a:xfrm>
          <a:off x="1079625" y="-2618"/>
          <a:ext cx="4973069" cy="4973069"/>
        </a:xfrm>
        <a:prstGeom prst="circularArrow">
          <a:avLst>
            <a:gd name="adj1" fmla="val 8248"/>
            <a:gd name="adj2" fmla="val 576077"/>
            <a:gd name="adj3" fmla="val 2964040"/>
            <a:gd name="adj4" fmla="val 51599"/>
            <a:gd name="adj5" fmla="val 962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9003E-9AEC-4F28-B2BC-0C454956AB40}">
      <dsp:nvSpPr>
        <dsp:cNvPr id="0" name=""/>
        <dsp:cNvSpPr/>
      </dsp:nvSpPr>
      <dsp:spPr>
        <a:xfrm>
          <a:off x="2514421" y="3474352"/>
          <a:ext cx="2103477" cy="2103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Max time is 24 hours</a:t>
          </a:r>
        </a:p>
      </dsp:txBody>
      <dsp:txXfrm>
        <a:off x="2514421" y="3474352"/>
        <a:ext cx="2103477" cy="2103477"/>
      </dsp:txXfrm>
    </dsp:sp>
    <dsp:sp modelId="{99B65B43-0C4B-4698-B2BD-3D41D22C24E4}">
      <dsp:nvSpPr>
        <dsp:cNvPr id="0" name=""/>
        <dsp:cNvSpPr/>
      </dsp:nvSpPr>
      <dsp:spPr>
        <a:xfrm>
          <a:off x="1079625" y="-2618"/>
          <a:ext cx="4973069" cy="4973069"/>
        </a:xfrm>
        <a:prstGeom prst="circularArrow">
          <a:avLst>
            <a:gd name="adj1" fmla="val 8248"/>
            <a:gd name="adj2" fmla="val 576077"/>
            <a:gd name="adj3" fmla="val 10172324"/>
            <a:gd name="adj4" fmla="val 7259884"/>
            <a:gd name="adj5" fmla="val 962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B5738-FFFE-465F-B534-BDBF92AF3364}">
      <dsp:nvSpPr>
        <dsp:cNvPr id="0" name=""/>
        <dsp:cNvSpPr/>
      </dsp:nvSpPr>
      <dsp:spPr>
        <a:xfrm>
          <a:off x="745846" y="411089"/>
          <a:ext cx="2103477" cy="2103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Alternate transportation should be arranged</a:t>
          </a:r>
        </a:p>
      </dsp:txBody>
      <dsp:txXfrm>
        <a:off x="745846" y="411089"/>
        <a:ext cx="2103477" cy="2103477"/>
      </dsp:txXfrm>
    </dsp:sp>
    <dsp:sp modelId="{3388E3B0-B227-4AAE-A952-205A8EDF43A2}">
      <dsp:nvSpPr>
        <dsp:cNvPr id="0" name=""/>
        <dsp:cNvSpPr/>
      </dsp:nvSpPr>
      <dsp:spPr>
        <a:xfrm>
          <a:off x="1079625" y="-2618"/>
          <a:ext cx="4973069" cy="4973069"/>
        </a:xfrm>
        <a:prstGeom prst="circularArrow">
          <a:avLst>
            <a:gd name="adj1" fmla="val 8248"/>
            <a:gd name="adj2" fmla="val 576077"/>
            <a:gd name="adj3" fmla="val 16856893"/>
            <a:gd name="adj4" fmla="val 14967030"/>
            <a:gd name="adj5" fmla="val 962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86B31-1833-4ADC-8B7E-F92DBE7B4D0F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0B249-1583-46CE-B223-27AF8B10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8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0B249-1583-46CE-B223-27AF8B10A7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0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95EAD1-9200-DDD9-8F6D-AD5C90E1D9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A13483-A24C-97DB-1FAB-B1EE383D6793}"/>
              </a:ext>
            </a:extLst>
          </p:cNvPr>
          <p:cNvSpPr/>
          <p:nvPr/>
        </p:nvSpPr>
        <p:spPr>
          <a:xfrm>
            <a:off x="5067300" y="-429"/>
            <a:ext cx="7142987" cy="6857571"/>
          </a:xfrm>
          <a:prstGeom prst="rect">
            <a:avLst/>
          </a:prstGeom>
          <a:gradFill>
            <a:gsLst>
              <a:gs pos="0">
                <a:srgbClr val="FF411C"/>
              </a:gs>
              <a:gs pos="100000">
                <a:srgbClr val="92248E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CBF15A-228E-7325-6D7D-982EA5375DC4}"/>
              </a:ext>
            </a:extLst>
          </p:cNvPr>
          <p:cNvSpPr/>
          <p:nvPr/>
        </p:nvSpPr>
        <p:spPr>
          <a:xfrm>
            <a:off x="5067301" y="0"/>
            <a:ext cx="7158340" cy="6858000"/>
          </a:xfrm>
          <a:prstGeom prst="rect">
            <a:avLst/>
          </a:prstGeom>
          <a:gradFill>
            <a:gsLst>
              <a:gs pos="27000">
                <a:srgbClr val="DA002F">
                  <a:alpha val="6000"/>
                </a:srgbClr>
              </a:gs>
              <a:gs pos="98000">
                <a:srgbClr val="9B3597">
                  <a:alpha val="72941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BC545E-CFDF-A40B-046E-AEC9E529B81C}"/>
              </a:ext>
            </a:extLst>
          </p:cNvPr>
          <p:cNvSpPr/>
          <p:nvPr/>
        </p:nvSpPr>
        <p:spPr>
          <a:xfrm rot="10800000">
            <a:off x="5067300" y="4571999"/>
            <a:ext cx="7158340" cy="2286000"/>
          </a:xfrm>
          <a:prstGeom prst="rect">
            <a:avLst/>
          </a:prstGeom>
          <a:gradFill>
            <a:gsLst>
              <a:gs pos="28000">
                <a:srgbClr val="FF907A">
                  <a:alpha val="40000"/>
                </a:srgbClr>
              </a:gs>
              <a:gs pos="100000">
                <a:srgbClr val="DA002F">
                  <a:alpha val="20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90503D3-D62B-0038-E24C-05C4B676AF66}"/>
              </a:ext>
            </a:extLst>
          </p:cNvPr>
          <p:cNvSpPr/>
          <p:nvPr/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rgbClr val="FFDBCC">
                  <a:alpha val="0"/>
                </a:srgbClr>
              </a:gs>
              <a:gs pos="100000">
                <a:srgbClr val="FF907A">
                  <a:alpha val="20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7568" y="1270535"/>
            <a:ext cx="5513832" cy="288950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600" cap="all" spc="700" baseline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7568" y="4974336"/>
            <a:ext cx="5715000" cy="148132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cap="all" spc="4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0A6A082-894A-7F2D-AA57-EBD48EAFBD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067300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7566" y="6455664"/>
            <a:ext cx="2902571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425" y="6455664"/>
            <a:ext cx="2986167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927AFB-A171-440E-85AE-8173A49EBA6A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4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2555FD-4C27-26F9-D396-F44BD2552350}"/>
              </a:ext>
            </a:extLst>
          </p:cNvPr>
          <p:cNvSpPr/>
          <p:nvPr/>
        </p:nvSpPr>
        <p:spPr>
          <a:xfrm flipH="1"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4D9F56-D5FE-5416-E898-561CCD18E63E}"/>
              </a:ext>
            </a:extLst>
          </p:cNvPr>
          <p:cNvSpPr/>
          <p:nvPr/>
        </p:nvSpPr>
        <p:spPr>
          <a:xfrm>
            <a:off x="-7226" y="2522"/>
            <a:ext cx="12210294" cy="6855478"/>
          </a:xfrm>
          <a:prstGeom prst="rect">
            <a:avLst/>
          </a:prstGeom>
          <a:gradFill>
            <a:gsLst>
              <a:gs pos="0">
                <a:srgbClr val="FF411C">
                  <a:alpha val="66000"/>
                </a:srgbClr>
              </a:gs>
              <a:gs pos="99000">
                <a:srgbClr val="962077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E312D2-549E-F681-7F68-B8AAD2F7696A}"/>
              </a:ext>
            </a:extLst>
          </p:cNvPr>
          <p:cNvSpPr/>
          <p:nvPr/>
        </p:nvSpPr>
        <p:spPr>
          <a:xfrm rot="10800000" flipH="1">
            <a:off x="383414" y="0"/>
            <a:ext cx="11826874" cy="6858000"/>
          </a:xfrm>
          <a:prstGeom prst="rect">
            <a:avLst/>
          </a:prstGeom>
          <a:gradFill>
            <a:gsLst>
              <a:gs pos="0">
                <a:srgbClr val="FA0036">
                  <a:alpha val="4000"/>
                </a:srgbClr>
              </a:gs>
              <a:gs pos="99000">
                <a:srgbClr val="92248E">
                  <a:alpha val="97647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4FFFC-E214-3024-4ED7-32DAAA7A66E0}"/>
              </a:ext>
            </a:extLst>
          </p:cNvPr>
          <p:cNvSpPr/>
          <p:nvPr/>
        </p:nvSpPr>
        <p:spPr>
          <a:xfrm rot="5400000" flipH="1">
            <a:off x="4945773" y="-4953002"/>
            <a:ext cx="2286000" cy="12192001"/>
          </a:xfrm>
          <a:prstGeom prst="rect">
            <a:avLst/>
          </a:prstGeom>
          <a:gradFill>
            <a:gsLst>
              <a:gs pos="20000">
                <a:srgbClr val="D861D4">
                  <a:alpha val="0"/>
                </a:srgbClr>
              </a:gs>
              <a:gs pos="100000">
                <a:srgbClr val="FF7037">
                  <a:alpha val="66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3C23C4-6670-C4D3-CA25-EAF7EB91AC78}"/>
              </a:ext>
            </a:extLst>
          </p:cNvPr>
          <p:cNvSpPr/>
          <p:nvPr/>
        </p:nvSpPr>
        <p:spPr>
          <a:xfrm rot="10800000">
            <a:off x="3048" y="-5047"/>
            <a:ext cx="12188952" cy="6420678"/>
          </a:xfrm>
          <a:prstGeom prst="rect">
            <a:avLst/>
          </a:prstGeom>
          <a:gradFill>
            <a:gsLst>
              <a:gs pos="0">
                <a:srgbClr val="FA0036">
                  <a:alpha val="22000"/>
                </a:srgbClr>
              </a:gs>
              <a:gs pos="52000">
                <a:srgbClr val="FF907A">
                  <a:alpha val="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AF9AED1-BD83-3598-C1F0-DC7ED0150981}"/>
              </a:ext>
            </a:extLst>
          </p:cNvPr>
          <p:cNvSpPr/>
          <p:nvPr/>
        </p:nvSpPr>
        <p:spPr>
          <a:xfrm rot="20481594" flipH="1">
            <a:off x="6172247" y="626278"/>
            <a:ext cx="5005754" cy="5005754"/>
          </a:xfrm>
          <a:prstGeom prst="ellipse">
            <a:avLst/>
          </a:pr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1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596896"/>
            <a:ext cx="8933688" cy="3566160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6000" cap="all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9D34E2-F5B0-4166-BCAC-F99A4EBB0C26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145AC3-CC88-4C8A-A6CE-8D44921B6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45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5C5E01-6047-09D9-CA8C-ACF771ED4F5F}"/>
              </a:ext>
            </a:extLst>
          </p:cNvPr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735CD2-2790-A02E-C1A3-EB251A110779}"/>
              </a:ext>
            </a:extLst>
          </p:cNvPr>
          <p:cNvSpPr/>
          <p:nvPr/>
        </p:nvSpPr>
        <p:spPr>
          <a:xfrm flipH="1">
            <a:off x="-2" y="0"/>
            <a:ext cx="6096000" cy="6858000"/>
          </a:xfrm>
          <a:prstGeom prst="rect">
            <a:avLst/>
          </a:prstGeom>
          <a:gradFill>
            <a:gsLst>
              <a:gs pos="8000">
                <a:srgbClr val="FF907A"/>
              </a:gs>
              <a:gs pos="100000">
                <a:srgbClr val="DA002F">
                  <a:alpha val="88627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7BCFA5-D41F-08E8-0C59-3B6D1AE8FC85}"/>
              </a:ext>
            </a:extLst>
          </p:cNvPr>
          <p:cNvSpPr/>
          <p:nvPr/>
        </p:nvSpPr>
        <p:spPr>
          <a:xfrm flipH="1">
            <a:off x="0" y="17416"/>
            <a:ext cx="5067300" cy="6840156"/>
          </a:xfrm>
          <a:prstGeom prst="rect">
            <a:avLst/>
          </a:prstGeom>
          <a:gradFill>
            <a:gsLst>
              <a:gs pos="22000">
                <a:srgbClr val="FF5076">
                  <a:alpha val="0"/>
                </a:srgbClr>
              </a:gs>
              <a:gs pos="99000">
                <a:srgbClr val="92248E">
                  <a:alpha val="91765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833A7D-2BA4-F824-376C-8607C290E93B}"/>
              </a:ext>
            </a:extLst>
          </p:cNvPr>
          <p:cNvSpPr/>
          <p:nvPr/>
        </p:nvSpPr>
        <p:spPr>
          <a:xfrm rot="5400000" flipH="1">
            <a:off x="-20998" y="723590"/>
            <a:ext cx="6595192" cy="5638799"/>
          </a:xfrm>
          <a:prstGeom prst="rect">
            <a:avLst/>
          </a:prstGeom>
          <a:gradFill>
            <a:gsLst>
              <a:gs pos="2000">
                <a:srgbClr val="DA002F">
                  <a:alpha val="18824"/>
                </a:srgbClr>
              </a:gs>
              <a:gs pos="57000">
                <a:srgbClr val="FE4A00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FC381E-3DA3-22D7-F3CB-6FF3B17D6865}"/>
              </a:ext>
            </a:extLst>
          </p:cNvPr>
          <p:cNvSpPr/>
          <p:nvPr/>
        </p:nvSpPr>
        <p:spPr>
          <a:xfrm rot="12508972">
            <a:off x="652110" y="716188"/>
            <a:ext cx="5005754" cy="5005754"/>
          </a:xfrm>
          <a:prstGeom prst="ellipse">
            <a:avLst/>
          </a:pr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22745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029968"/>
            <a:ext cx="4398264" cy="2825496"/>
          </a:xfrm>
        </p:spPr>
        <p:txBody>
          <a:bodyPr anchor="ctr">
            <a:normAutofit/>
          </a:bodyPr>
          <a:lstStyle>
            <a:lvl1pPr algn="ctr">
              <a:lnSpc>
                <a:spcPct val="110000"/>
              </a:lnSpc>
              <a:defRPr sz="4000" cap="all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04304" y="584688"/>
            <a:ext cx="4517136" cy="5688623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>
              <a:buFont typeface="+mj-lt"/>
              <a:buAutoNum type="arabicPeriod"/>
              <a:defRPr lang="en-US" sz="1800"/>
            </a:lvl1pPr>
            <a:lvl2pPr marL="571500" indent="-342900">
              <a:buFont typeface="+mj-lt"/>
              <a:buAutoNum type="arabicPeriod"/>
              <a:defRPr sz="1600"/>
            </a:lvl2pPr>
            <a:lvl3pPr marL="800100" indent="-342900">
              <a:buFont typeface="+mj-lt"/>
              <a:buAutoNum type="arabicPeriod"/>
              <a:defRPr sz="1400"/>
            </a:lvl3pPr>
            <a:lvl4pPr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2FDF1D-424D-4F55-8CAE-9342A40AFD81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79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E51A20-2748-7167-D322-21FEFCFAA8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BB6C2A-5CA9-E68C-069E-E0E25559DCC0}"/>
              </a:ext>
            </a:extLst>
          </p:cNvPr>
          <p:cNvSpPr/>
          <p:nvPr/>
        </p:nvSpPr>
        <p:spPr>
          <a:xfrm flipH="1">
            <a:off x="-1" y="6408743"/>
            <a:ext cx="12191998" cy="449257"/>
          </a:xfrm>
          <a:prstGeom prst="rect">
            <a:avLst/>
          </a:prstGeom>
          <a:gradFill>
            <a:gsLst>
              <a:gs pos="34000">
                <a:srgbClr val="FE4A00">
                  <a:alpha val="72941"/>
                </a:srgbClr>
              </a:gs>
              <a:gs pos="100000">
                <a:srgbClr val="DA002F">
                  <a:alpha val="88627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80550C-DE5E-1065-0630-D03C188FDDD1}"/>
              </a:ext>
            </a:extLst>
          </p:cNvPr>
          <p:cNvSpPr/>
          <p:nvPr/>
        </p:nvSpPr>
        <p:spPr>
          <a:xfrm flipH="1">
            <a:off x="-1" y="6408742"/>
            <a:ext cx="6281929" cy="449258"/>
          </a:xfrm>
          <a:prstGeom prst="rect">
            <a:avLst/>
          </a:prstGeom>
          <a:gradFill>
            <a:gsLst>
              <a:gs pos="0">
                <a:srgbClr val="FD5353">
                  <a:alpha val="54902"/>
                </a:srgbClr>
              </a:gs>
              <a:gs pos="99000">
                <a:srgbClr val="972D8F">
                  <a:alpha val="73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600" y="1014984"/>
            <a:ext cx="4489704" cy="1463040"/>
          </a:xfrm>
        </p:spPr>
        <p:txBody>
          <a:bodyPr anchor="t">
            <a:normAutofit/>
          </a:bodyPr>
          <a:lstStyle>
            <a:lvl1pPr>
              <a:defRPr sz="4000" cap="all" spc="7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46617FE-5546-1330-38DE-729B1DB01C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-1"/>
            <a:ext cx="6281928" cy="6411311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86600" y="2633472"/>
            <a:ext cx="4498848" cy="2980944"/>
          </a:xfrm>
        </p:spPr>
        <p:txBody>
          <a:bodyPr anchor="b"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571500" indent="-342900">
              <a:buFont typeface="+mj-lt"/>
              <a:buAutoNum type="arabicPeriod"/>
              <a:defRPr sz="1600"/>
            </a:lvl2pPr>
            <a:lvl3pPr marL="685800" indent="-228600">
              <a:buFont typeface="+mj-lt"/>
              <a:buAutoNum type="arabicPeriod"/>
              <a:defRPr sz="1400"/>
            </a:lvl3pPr>
            <a:lvl4pPr marL="914400" indent="-228600">
              <a:buFont typeface="+mj-lt"/>
              <a:buAutoNum type="arabicPeriod"/>
              <a:defRPr sz="1400"/>
            </a:lvl4pPr>
            <a:lvl5pPr marL="1143000" indent="-2286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9C33D4E-E2BE-E898-8127-4DC0FEE7EF6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37160" y="6455664"/>
            <a:ext cx="3557016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153B13C-4F7F-491E-137A-C175D2F34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7019B1F-F9E0-40A8-8123-21681C0812EB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65A4B81-1CBB-716F-B325-C1ECB6BA25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06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9FF914-ECFF-A4E1-AD86-108676B324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8606AF-234E-F01C-E350-3E326E5ABE30}"/>
              </a:ext>
            </a:extLst>
          </p:cNvPr>
          <p:cNvSpPr/>
          <p:nvPr/>
        </p:nvSpPr>
        <p:spPr>
          <a:xfrm>
            <a:off x="-11209" y="0"/>
            <a:ext cx="12203208" cy="1698952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FF8463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E6AE3A-A1C7-E9CA-615A-87942C8FD35D}"/>
              </a:ext>
            </a:extLst>
          </p:cNvPr>
          <p:cNvSpPr/>
          <p:nvPr/>
        </p:nvSpPr>
        <p:spPr>
          <a:xfrm>
            <a:off x="-11210" y="4199"/>
            <a:ext cx="8126510" cy="1694753"/>
          </a:xfrm>
          <a:prstGeom prst="rect">
            <a:avLst/>
          </a:prstGeom>
          <a:gradFill>
            <a:gsLst>
              <a:gs pos="37000">
                <a:srgbClr val="FF6C4F">
                  <a:alpha val="41961"/>
                </a:srgbClr>
              </a:gs>
              <a:gs pos="99000">
                <a:srgbClr val="DA002F">
                  <a:alpha val="5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082EBC-AF50-5C78-B731-0C4380660AF5}"/>
              </a:ext>
            </a:extLst>
          </p:cNvPr>
          <p:cNvSpPr/>
          <p:nvPr/>
        </p:nvSpPr>
        <p:spPr>
          <a:xfrm>
            <a:off x="5466" y="-6046"/>
            <a:ext cx="12197741" cy="1694753"/>
          </a:xfrm>
          <a:prstGeom prst="rect">
            <a:avLst/>
          </a:prstGeom>
          <a:gradFill>
            <a:gsLst>
              <a:gs pos="32000">
                <a:srgbClr val="D861D4">
                  <a:alpha val="0"/>
                </a:srgbClr>
              </a:gs>
              <a:gs pos="100000">
                <a:srgbClr val="93258E">
                  <a:alpha val="65882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347472"/>
            <a:ext cx="9875520" cy="103327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272" y="2203703"/>
            <a:ext cx="9875520" cy="4067623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" y="6455664"/>
            <a:ext cx="3557016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6AF6F-B60F-4C18-B9AB-ED82420774C4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62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2103120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103120"/>
            <a:ext cx="4325112" cy="24597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  <a:lvl2pPr marL="228600" indent="0">
              <a:buNone/>
              <a:defRPr lang="en-US" sz="1800" dirty="0"/>
            </a:lvl2pPr>
            <a:lvl3pPr marL="457200" indent="0">
              <a:buNone/>
              <a:defRPr lang="en-US" sz="16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005E-1485-423F-B5D4-36E24475CFEE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62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600200"/>
            <a:ext cx="3813048" cy="299923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1371" y="1600200"/>
            <a:ext cx="4892656" cy="3657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E31E-DF49-445C-800F-5FFC1FA8170B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57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600200"/>
            <a:ext cx="3611880" cy="299923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65776" y="1600200"/>
            <a:ext cx="6135624" cy="42976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1D06-5B5C-452D-81B5-D55337162AD4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94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3547872" cy="496519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65776" y="704088"/>
            <a:ext cx="6394704" cy="52120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4B41-77D5-4516-9B41-E9168C96B23B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68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2916936" cy="2916936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8626" y="704088"/>
            <a:ext cx="7132320" cy="55778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37B679-27F6-4DEC-AE7E-AE12D4B5C168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95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68DFF7-84C4-DA92-2628-88F515669E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358C6A-FFB7-7F91-94AA-423822AA8C38}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7B507E-31E7-16F8-CF5C-A1250BA873D8}"/>
              </a:ext>
            </a:extLst>
          </p:cNvPr>
          <p:cNvSpPr/>
          <p:nvPr/>
        </p:nvSpPr>
        <p:spPr>
          <a:xfrm flipH="1">
            <a:off x="8022440" y="6406116"/>
            <a:ext cx="4169557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75488"/>
            <a:ext cx="6400800" cy="119786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" y="1856232"/>
            <a:ext cx="6400800" cy="40050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3F47ADC-E381-68F6-8F09-4B69A1B925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22440" y="603504"/>
            <a:ext cx="3553863" cy="520293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8DFB-5F24-4AAB-A84B-D248D5DAC033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3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347472"/>
            <a:ext cx="9985248" cy="9601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272" y="1563624"/>
            <a:ext cx="9985248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BCA4-07E8-484C-A268-7A7F4DBB4C79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20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371C36B-E56C-A499-1D3F-AC8DC09B0A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C72D07-FB95-F16C-6535-C8AEB3ACAFA0}"/>
              </a:ext>
            </a:extLst>
          </p:cNvPr>
          <p:cNvSpPr/>
          <p:nvPr/>
        </p:nvSpPr>
        <p:spPr>
          <a:xfrm rot="10800000" flipH="1">
            <a:off x="0" y="6408316"/>
            <a:ext cx="12192000" cy="449684"/>
          </a:xfrm>
          <a:prstGeom prst="rect">
            <a:avLst/>
          </a:prstGeom>
          <a:gradFill>
            <a:gsLst>
              <a:gs pos="14000">
                <a:srgbClr val="FE4A00">
                  <a:alpha val="27843"/>
                </a:srgbClr>
              </a:gs>
              <a:gs pos="100000">
                <a:srgbClr val="DA002F">
                  <a:alpha val="84706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AA119A-27E9-C86D-0929-AC7B5A35BD16}"/>
              </a:ext>
            </a:extLst>
          </p:cNvPr>
          <p:cNvSpPr/>
          <p:nvPr/>
        </p:nvSpPr>
        <p:spPr>
          <a:xfrm flipH="1">
            <a:off x="3807553" y="6408316"/>
            <a:ext cx="8384444" cy="449684"/>
          </a:xfrm>
          <a:prstGeom prst="rect">
            <a:avLst/>
          </a:prstGeom>
          <a:gradFill>
            <a:gsLst>
              <a:gs pos="9000">
                <a:srgbClr val="D861D4">
                  <a:alpha val="67843"/>
                </a:srgbClr>
              </a:gs>
              <a:gs pos="99000">
                <a:srgbClr val="92248E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4" y="310896"/>
            <a:ext cx="6858000" cy="92354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6DF379E-0D41-B503-1F7F-4E6B2B90CC4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3503" y="603504"/>
            <a:ext cx="3192563" cy="520293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8304" y="1380744"/>
            <a:ext cx="6858000" cy="46085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71286253-1B6C-4476-BA10-7DFF05BDD8C1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08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541EC5E-2E3A-29A5-7F01-3D098A93FA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DB1A6A-A82E-C28C-BC71-E59067A1D47F}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B683A0-4783-F398-8347-7EAF3DEE633C}"/>
              </a:ext>
            </a:extLst>
          </p:cNvPr>
          <p:cNvSpPr/>
          <p:nvPr/>
        </p:nvSpPr>
        <p:spPr>
          <a:xfrm flipH="1">
            <a:off x="8491125" y="6406116"/>
            <a:ext cx="3700874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12572"/>
            <a:ext cx="6858000" cy="92354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" y="1380744"/>
            <a:ext cx="6858000" cy="46085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6917188-FC72-8B54-8EBD-7107C6956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91126" y="603504"/>
            <a:ext cx="3085177" cy="520293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721B-6321-48CC-A06F-4DC67D115E8F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88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00FDF4-E04E-45E3-73D7-9BD1BD2BCA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DCA41D-9DCB-DD45-31CF-2ACE1D2C681B}"/>
              </a:ext>
            </a:extLst>
          </p:cNvPr>
          <p:cNvSpPr/>
          <p:nvPr/>
        </p:nvSpPr>
        <p:spPr>
          <a:xfrm rot="10800000" flipH="1">
            <a:off x="0" y="6400798"/>
            <a:ext cx="12192000" cy="457202"/>
          </a:xfrm>
          <a:prstGeom prst="rect">
            <a:avLst/>
          </a:prstGeom>
          <a:gradFill>
            <a:gsLst>
              <a:gs pos="25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1F0C67-B5B9-BA90-0D30-7132F7490891}"/>
              </a:ext>
            </a:extLst>
          </p:cNvPr>
          <p:cNvSpPr/>
          <p:nvPr/>
        </p:nvSpPr>
        <p:spPr>
          <a:xfrm flipH="1">
            <a:off x="5247320" y="6400799"/>
            <a:ext cx="6944677" cy="456772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3912" y="475488"/>
            <a:ext cx="5440680" cy="119786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567FAE1-288E-FD4A-3F64-DC3B7101D93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A5FBC8-9F7C-5DDE-5C2A-6D231CC88D5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3504" y="603504"/>
            <a:ext cx="4643816" cy="520293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53912" y="1856232"/>
            <a:ext cx="5440680" cy="40050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5913992-B8EA-FD20-FD4D-5B72B7A440D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D5DF956-88B4-4B11-B70D-3316C48FAF0D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5201357-21DD-EA1C-08A2-FA2DAB22507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2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8205052-C3B6-6D2C-A5A8-3EFDF993E7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1E3123-7D9E-2A08-F196-CDF340945D9D}"/>
              </a:ext>
            </a:extLst>
          </p:cNvPr>
          <p:cNvSpPr/>
          <p:nvPr/>
        </p:nvSpPr>
        <p:spPr>
          <a:xfrm rot="10800000" flipH="1">
            <a:off x="0" y="6400798"/>
            <a:ext cx="12192000" cy="457202"/>
          </a:xfrm>
          <a:prstGeom prst="rect">
            <a:avLst/>
          </a:prstGeom>
          <a:gradFill>
            <a:gsLst>
              <a:gs pos="25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F22AD7-5E04-F73B-69E6-5FA92F998C90}"/>
              </a:ext>
            </a:extLst>
          </p:cNvPr>
          <p:cNvSpPr/>
          <p:nvPr/>
        </p:nvSpPr>
        <p:spPr>
          <a:xfrm flipH="1">
            <a:off x="7284615" y="6400799"/>
            <a:ext cx="4907382" cy="456772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6" y="475488"/>
            <a:ext cx="3401568" cy="119786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E8A78A-1F40-EF49-1E08-D639755062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DC519FC-A3E9-4C11-0C12-6C530C7375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3504" y="603504"/>
            <a:ext cx="6681111" cy="520293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4736" y="1856232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89D3850-0B82-7481-3C6F-0BDFA5DB55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AB004D8-8BA8-480E-9129-E735C18CC49D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4DFD1F8-B2A4-E3EB-CFCC-88A8CB4872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16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F18C7C-1969-9C01-D038-301F240DE5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92EA85-E779-E444-F045-AF74D3205F21}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B930F6-9FDA-0841-96E2-360254453D93}"/>
              </a:ext>
            </a:extLst>
          </p:cNvPr>
          <p:cNvSpPr/>
          <p:nvPr/>
        </p:nvSpPr>
        <p:spPr>
          <a:xfrm flipH="1">
            <a:off x="7562434" y="6406116"/>
            <a:ext cx="4629564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04087"/>
            <a:ext cx="2907792" cy="237744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E8A78A-1F40-EF49-1E08-D639755062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23360" y="704088"/>
            <a:ext cx="2843784" cy="511149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DC519FC-A3E9-4C11-0C12-6C530C7375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2436" y="0"/>
            <a:ext cx="4629564" cy="6409944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89D3850-0B82-7481-3C6F-0BDFA5DB55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4A58DCA-69A1-40C7-8F11-9BD47CD4C934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4DFD1F8-B2A4-E3EB-CFCC-88A8CB4872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05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F18C7C-1969-9C01-D038-301F240DE5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92EA85-E779-E444-F045-AF74D3205F21}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B930F6-9FDA-0841-96E2-360254453D93}"/>
              </a:ext>
            </a:extLst>
          </p:cNvPr>
          <p:cNvSpPr/>
          <p:nvPr/>
        </p:nvSpPr>
        <p:spPr>
          <a:xfrm flipH="1">
            <a:off x="8305800" y="6406116"/>
            <a:ext cx="3886200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04088"/>
            <a:ext cx="2907792" cy="237744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E8A78A-1F40-EF49-1E08-D639755062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23360" y="704088"/>
            <a:ext cx="3776472" cy="53477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DC519FC-A3E9-4C11-0C12-6C530C7375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05800" y="0"/>
            <a:ext cx="3886200" cy="640611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89D3850-0B82-7481-3C6F-0BDFA5DB55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3DFD5A6-3F5B-4C93-83C0-9BE650DA7164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4DFD1F8-B2A4-E3EB-CFCC-88A8CB4872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32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270C72-937F-4EEB-59FB-6FC29DF457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BABC61-0C94-EB2C-729D-13A2A74C04A2}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F3E17B-3D55-4567-37F8-1842ADBFD144}"/>
              </a:ext>
            </a:extLst>
          </p:cNvPr>
          <p:cNvSpPr/>
          <p:nvPr/>
        </p:nvSpPr>
        <p:spPr>
          <a:xfrm flipH="1">
            <a:off x="5029200" y="6406116"/>
            <a:ext cx="7162798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923544"/>
            <a:ext cx="3840480" cy="2505456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44DBEB0-C6B6-5CB8-ABF9-1B2039BB0E5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FF810E-C78F-40FB-2AAF-2EF21D0EC3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65776" y="0"/>
            <a:ext cx="6135624" cy="329184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0" y="3511295"/>
            <a:ext cx="6172200" cy="260628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A2D71-C1A3-7AD4-8B7D-05B964D2B9E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DFE0BFE-5A09-4B35-B85E-8253DEA6CAA6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776449E-1F63-DCB9-E493-5C6901BE3C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05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016717-EA73-3C76-64BF-8AA29BC563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460BC6-378A-8F4F-1D44-FA6677F92D4E}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AC97FE-4F82-FCF7-08CC-137F322BADB5}"/>
              </a:ext>
            </a:extLst>
          </p:cNvPr>
          <p:cNvSpPr/>
          <p:nvPr/>
        </p:nvSpPr>
        <p:spPr>
          <a:xfrm flipH="1">
            <a:off x="5029200" y="6406116"/>
            <a:ext cx="7162798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932688"/>
            <a:ext cx="3392424" cy="3182112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44DBEB0-C6B6-5CB8-ABF9-1B2039BB0E5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FF810E-C78F-40FB-2AAF-2EF21D0EC3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65776" y="0"/>
            <a:ext cx="6135624" cy="3959352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0" y="4206240"/>
            <a:ext cx="6172200" cy="16459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A2D71-C1A3-7AD4-8B7D-05B964D2B9E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451324D-67C5-4E93-BC3F-7AE321E5F6D8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776449E-1F63-DCB9-E493-5C6901BE3C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32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E51A20-2748-7167-D322-21FEFCFAA8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BB6C2A-5CA9-E68C-069E-E0E25559DCC0}"/>
              </a:ext>
            </a:extLst>
          </p:cNvPr>
          <p:cNvSpPr/>
          <p:nvPr/>
        </p:nvSpPr>
        <p:spPr>
          <a:xfrm flipH="1">
            <a:off x="-1" y="6408741"/>
            <a:ext cx="12191998" cy="449259"/>
          </a:xfrm>
          <a:prstGeom prst="rect">
            <a:avLst/>
          </a:prstGeom>
          <a:gradFill>
            <a:gsLst>
              <a:gs pos="34000">
                <a:srgbClr val="FE4A00">
                  <a:alpha val="72941"/>
                </a:srgbClr>
              </a:gs>
              <a:gs pos="100000">
                <a:srgbClr val="DA002F">
                  <a:alpha val="88627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80550C-DE5E-1065-0630-D03C188FDDD1}"/>
              </a:ext>
            </a:extLst>
          </p:cNvPr>
          <p:cNvSpPr/>
          <p:nvPr/>
        </p:nvSpPr>
        <p:spPr>
          <a:xfrm flipH="1">
            <a:off x="-1" y="6408314"/>
            <a:ext cx="7783998" cy="449686"/>
          </a:xfrm>
          <a:prstGeom prst="rect">
            <a:avLst/>
          </a:prstGeom>
          <a:gradFill>
            <a:gsLst>
              <a:gs pos="0">
                <a:srgbClr val="FD5353">
                  <a:alpha val="54902"/>
                </a:srgbClr>
              </a:gs>
              <a:gs pos="99000">
                <a:srgbClr val="972D8F">
                  <a:alpha val="73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832104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46617FE-5546-1330-38DE-729B1DB01C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-1"/>
            <a:ext cx="7783999" cy="6411311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9C33D4E-E2BE-E898-8127-4DC0FEE7EF6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7056" y="6455664"/>
            <a:ext cx="3557016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2852928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153B13C-4F7F-491E-137A-C175D2F34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639FB1-C416-4550-8B7F-818DCA7584C4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65A4B81-1CBB-716F-B325-C1ECB6BA25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199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471F3A-3E6D-0DF1-74AB-CC9D04CFAE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BED10C-5619-54D2-5D2D-E5D0A3E26E93}"/>
              </a:ext>
            </a:extLst>
          </p:cNvPr>
          <p:cNvSpPr/>
          <p:nvPr/>
        </p:nvSpPr>
        <p:spPr>
          <a:xfrm rot="10800000" flipH="1">
            <a:off x="0" y="6400798"/>
            <a:ext cx="12192000" cy="457202"/>
          </a:xfrm>
          <a:prstGeom prst="rect">
            <a:avLst/>
          </a:prstGeom>
          <a:gradFill>
            <a:gsLst>
              <a:gs pos="25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96777-297F-86C7-883A-2CA5E5F7CD86}"/>
              </a:ext>
            </a:extLst>
          </p:cNvPr>
          <p:cNvSpPr/>
          <p:nvPr/>
        </p:nvSpPr>
        <p:spPr>
          <a:xfrm flipH="1">
            <a:off x="6158536" y="6400799"/>
            <a:ext cx="6033460" cy="456772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12064"/>
            <a:ext cx="10844784" cy="117043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6A79F2-1363-2482-D116-A2760202AE8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1520" y="1984247"/>
            <a:ext cx="6214110" cy="3879839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99959" y="1984248"/>
            <a:ext cx="3876346" cy="3879839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A390-4D48-496D-9CF9-AA47EC8054B6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7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CCAF72-A322-2B88-2E9E-10B288C831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2EF993-7F0D-4ECF-FD85-4AAFAAAF91C6}"/>
              </a:ext>
            </a:extLst>
          </p:cNvPr>
          <p:cNvSpPr/>
          <p:nvPr/>
        </p:nvSpPr>
        <p:spPr>
          <a:xfrm rot="10800000" flipH="1">
            <a:off x="0" y="4571999"/>
            <a:ext cx="12192003" cy="2286219"/>
          </a:xfrm>
          <a:prstGeom prst="rect">
            <a:avLst/>
          </a:prstGeom>
          <a:gradFill>
            <a:gsLst>
              <a:gs pos="0">
                <a:srgbClr val="FF907A"/>
              </a:gs>
              <a:gs pos="100000">
                <a:srgbClr val="DA002F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D141E1-516D-D7D9-7CAC-EBABCB077CDD}"/>
              </a:ext>
            </a:extLst>
          </p:cNvPr>
          <p:cNvSpPr/>
          <p:nvPr/>
        </p:nvSpPr>
        <p:spPr>
          <a:xfrm rot="10800000" flipH="1">
            <a:off x="4038600" y="4571779"/>
            <a:ext cx="8151938" cy="2286329"/>
          </a:xfrm>
          <a:prstGeom prst="rect">
            <a:avLst/>
          </a:prstGeom>
          <a:gradFill>
            <a:gsLst>
              <a:gs pos="0">
                <a:srgbClr val="FF5076">
                  <a:alpha val="0"/>
                </a:srgbClr>
              </a:gs>
              <a:gs pos="99000">
                <a:srgbClr val="91049C">
                  <a:alpha val="81961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973ECF1-2707-D092-89EA-AC6D4B79E56F}"/>
              </a:ext>
            </a:extLst>
          </p:cNvPr>
          <p:cNvSpPr/>
          <p:nvPr/>
        </p:nvSpPr>
        <p:spPr>
          <a:xfrm rot="14834054">
            <a:off x="3015414" y="2996601"/>
            <a:ext cx="2352194" cy="3826944"/>
          </a:xfrm>
          <a:custGeom>
            <a:avLst/>
            <a:gdLst>
              <a:gd name="connsiteX0" fmla="*/ 2352194 w 2352194"/>
              <a:gd name="connsiteY0" fmla="*/ 8624 h 3826944"/>
              <a:gd name="connsiteX1" fmla="*/ 749804 w 2352194"/>
              <a:gd name="connsiteY1" fmla="*/ 3826944 h 3826944"/>
              <a:gd name="connsiteX2" fmla="*/ 566692 w 2352194"/>
              <a:gd name="connsiteY2" fmla="*/ 3648149 h 3826944"/>
              <a:gd name="connsiteX3" fmla="*/ 0 w 2352194"/>
              <a:gd name="connsiteY3" fmla="*/ 2181415 h 3826944"/>
              <a:gd name="connsiteX4" fmla="*/ 2181415 w 2352194"/>
              <a:gd name="connsiteY4" fmla="*/ 0 h 382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2194" h="3826944">
                <a:moveTo>
                  <a:pt x="2352194" y="8624"/>
                </a:moveTo>
                <a:lnTo>
                  <a:pt x="749804" y="3826944"/>
                </a:lnTo>
                <a:lnTo>
                  <a:pt x="566692" y="3648149"/>
                </a:lnTo>
                <a:cubicBezTo>
                  <a:pt x="214596" y="3260758"/>
                  <a:pt x="0" y="2746147"/>
                  <a:pt x="0" y="2181415"/>
                </a:cubicBezTo>
                <a:cubicBezTo>
                  <a:pt x="0" y="976653"/>
                  <a:pt x="976652" y="0"/>
                  <a:pt x="2181415" y="0"/>
                </a:cubicBezTo>
                <a:close/>
              </a:path>
            </a:pathLst>
          </a:custGeom>
          <a:gradFill>
            <a:gsLst>
              <a:gs pos="0">
                <a:srgbClr val="FFBCAF">
                  <a:alpha val="33725"/>
                </a:srgbClr>
              </a:gs>
              <a:gs pos="100000">
                <a:srgbClr val="FF907A">
                  <a:alpha val="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9FDFDA-46A6-DCC7-FA34-612FC4BF8109}"/>
              </a:ext>
            </a:extLst>
          </p:cNvPr>
          <p:cNvSpPr/>
          <p:nvPr/>
        </p:nvSpPr>
        <p:spPr>
          <a:xfrm flipH="1">
            <a:off x="3047998" y="4571999"/>
            <a:ext cx="9143999" cy="1841109"/>
          </a:xfrm>
          <a:prstGeom prst="rect">
            <a:avLst/>
          </a:prstGeom>
          <a:gradFill>
            <a:gsLst>
              <a:gs pos="0">
                <a:srgbClr val="FF411C">
                  <a:alpha val="29804"/>
                </a:srgbClr>
              </a:gs>
              <a:gs pos="78000">
                <a:srgbClr val="DA002F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4791456"/>
            <a:ext cx="10570464" cy="117043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cap="all" spc="70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6025896"/>
            <a:ext cx="10579608" cy="4297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C20621E-D3A1-DE2F-A48A-0A5F279572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45720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382602B3-F8C3-D957-5C3F-DF1749FA85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1520" y="6455664"/>
            <a:ext cx="3557016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A0E38CC7-EEB9-1AD7-7B03-603746FE3FF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C5E238-6443-4E66-ABD7-AFE41A3FA712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153FF4E-D18A-13B0-6B0A-CF7AF0A523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08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E99FD1-4C4F-942E-5C24-C7F30C3E10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093A5D-CF9E-656F-6E4D-BBE26617BBEC}"/>
              </a:ext>
            </a:extLst>
          </p:cNvPr>
          <p:cNvSpPr/>
          <p:nvPr/>
        </p:nvSpPr>
        <p:spPr>
          <a:xfrm rot="10800000" flipH="1">
            <a:off x="0" y="6400798"/>
            <a:ext cx="12192000" cy="457202"/>
          </a:xfrm>
          <a:prstGeom prst="rect">
            <a:avLst/>
          </a:prstGeom>
          <a:gradFill>
            <a:gsLst>
              <a:gs pos="25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D037C8-31EA-E42D-7880-3FC907A897D8}"/>
              </a:ext>
            </a:extLst>
          </p:cNvPr>
          <p:cNvSpPr/>
          <p:nvPr/>
        </p:nvSpPr>
        <p:spPr>
          <a:xfrm flipH="1">
            <a:off x="4380987" y="6400799"/>
            <a:ext cx="7811009" cy="456772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886200"/>
            <a:ext cx="3649468" cy="204825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C72D447-6660-458A-13D3-C4FF070386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1518" y="0"/>
            <a:ext cx="3520440" cy="364845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48072" y="704088"/>
            <a:ext cx="6428232" cy="5230368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89BF-AB4A-41EB-BD3C-EE6397432347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3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75F419-3BE9-4269-E538-DB069E0C32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EA2F20-DFC9-8EAE-10DC-BC89113C2D4F}"/>
              </a:ext>
            </a:extLst>
          </p:cNvPr>
          <p:cNvSpPr/>
          <p:nvPr/>
        </p:nvSpPr>
        <p:spPr>
          <a:xfrm rot="10800000" flipH="1">
            <a:off x="0" y="6400798"/>
            <a:ext cx="12192000" cy="457202"/>
          </a:xfrm>
          <a:prstGeom prst="rect">
            <a:avLst/>
          </a:prstGeom>
          <a:gradFill>
            <a:gsLst>
              <a:gs pos="25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4C5968-63F8-AF79-49F2-4D9E9C22DD6B}"/>
              </a:ext>
            </a:extLst>
          </p:cNvPr>
          <p:cNvSpPr/>
          <p:nvPr/>
        </p:nvSpPr>
        <p:spPr>
          <a:xfrm flipH="1">
            <a:off x="3626812" y="6400799"/>
            <a:ext cx="8565184" cy="456772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2895292" cy="158191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A3F22A9-E31A-48F3-DD64-8A17645324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1520" y="2368296"/>
            <a:ext cx="2788920" cy="3429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53128" y="704088"/>
            <a:ext cx="7123176" cy="5175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1CA1-E6E1-4903-A39F-729F30B73A81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99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034161-664F-95F7-2318-8455D39DC5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2F5F8B4-8FF0-1254-0A5B-CC22084F6C2D}"/>
              </a:ext>
            </a:extLst>
          </p:cNvPr>
          <p:cNvGrpSpPr/>
          <p:nvPr/>
        </p:nvGrpSpPr>
        <p:grpSpPr>
          <a:xfrm flipH="1" flipV="1">
            <a:off x="-12756" y="2522"/>
            <a:ext cx="12217513" cy="6863044"/>
            <a:chOff x="585170" y="-169430"/>
            <a:chExt cx="12217513" cy="68630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4E1ECA-F93C-A483-C4F1-29C42597B7D2}"/>
                </a:ext>
              </a:extLst>
            </p:cNvPr>
            <p:cNvSpPr/>
            <p:nvPr/>
          </p:nvSpPr>
          <p:spPr>
            <a:xfrm>
              <a:off x="585170" y="-169430"/>
              <a:ext cx="12217513" cy="6860523"/>
            </a:xfrm>
            <a:prstGeom prst="rect">
              <a:avLst/>
            </a:prstGeom>
            <a:gradFill>
              <a:gsLst>
                <a:gs pos="0">
                  <a:srgbClr val="FF411C">
                    <a:alpha val="66000"/>
                  </a:srgbClr>
                </a:gs>
                <a:gs pos="99000">
                  <a:srgbClr val="962077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06865F-89CC-BE15-EAA2-7DE6517391D6}"/>
                </a:ext>
              </a:extLst>
            </p:cNvPr>
            <p:cNvSpPr/>
            <p:nvPr/>
          </p:nvSpPr>
          <p:spPr>
            <a:xfrm rot="10800000" flipH="1">
              <a:off x="585170" y="-169430"/>
              <a:ext cx="12203060" cy="6863044"/>
            </a:xfrm>
            <a:prstGeom prst="rect">
              <a:avLst/>
            </a:prstGeom>
            <a:gradFill>
              <a:gsLst>
                <a:gs pos="0">
                  <a:srgbClr val="FA0036">
                    <a:alpha val="3922"/>
                  </a:srgbClr>
                </a:gs>
                <a:gs pos="99000">
                  <a:srgbClr val="92248E">
                    <a:alpha val="97647"/>
                  </a:srgb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AFE0B0-2261-5CA7-AE61-EDC374B643E3}"/>
                </a:ext>
              </a:extLst>
            </p:cNvPr>
            <p:cNvSpPr/>
            <p:nvPr/>
          </p:nvSpPr>
          <p:spPr>
            <a:xfrm rot="5400000" flipH="1">
              <a:off x="5550927" y="-5130142"/>
              <a:ext cx="2286000" cy="12217513"/>
            </a:xfrm>
            <a:prstGeom prst="rect">
              <a:avLst/>
            </a:prstGeom>
            <a:gradFill>
              <a:gsLst>
                <a:gs pos="20000">
                  <a:srgbClr val="D861D4">
                    <a:alpha val="0"/>
                  </a:srgbClr>
                </a:gs>
                <a:gs pos="100000">
                  <a:srgbClr val="FF7037">
                    <a:alpha val="66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AA7DB0-DE62-3BEE-FB72-481649D63F9F}"/>
                </a:ext>
              </a:extLst>
            </p:cNvPr>
            <p:cNvSpPr/>
            <p:nvPr/>
          </p:nvSpPr>
          <p:spPr>
            <a:xfrm rot="16200000">
              <a:off x="-1313867" y="1732127"/>
              <a:ext cx="6860522" cy="3062447"/>
            </a:xfrm>
            <a:prstGeom prst="rect">
              <a:avLst/>
            </a:prstGeom>
            <a:gradFill>
              <a:gsLst>
                <a:gs pos="0">
                  <a:srgbClr val="FA0036">
                    <a:alpha val="31000"/>
                  </a:srgbClr>
                </a:gs>
                <a:gs pos="43000">
                  <a:srgbClr val="FF907A">
                    <a:alpha val="16000"/>
                  </a:srgbClr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3FCEE29-6799-F2C5-729F-491AE62D49D7}"/>
              </a:ext>
            </a:extLst>
          </p:cNvPr>
          <p:cNvSpPr/>
          <p:nvPr/>
        </p:nvSpPr>
        <p:spPr>
          <a:xfrm>
            <a:off x="-18286" y="4719145"/>
            <a:ext cx="12221346" cy="2148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53789-FF7A-62BD-CDC8-87D588F5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704" y="4974336"/>
            <a:ext cx="10433304" cy="1444752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2800" b="0" cap="all" spc="300" baseline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EC55A6-88B7-630F-AEB8-0B2270F5DE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60704" y="704088"/>
            <a:ext cx="10661904" cy="3849624"/>
          </a:xfrm>
        </p:spPr>
        <p:txBody>
          <a:bodyPr anchor="b">
            <a:normAutofit/>
          </a:bodyPr>
          <a:lstStyle>
            <a:lvl1pPr marL="0" indent="0" algn="ctr">
              <a:buNone/>
              <a:defRPr sz="27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F6A63-6BD8-15C3-E64B-8E6AD05CAE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B3FB7-267A-B05B-39EB-A75DD59B8C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D80555-5AA0-4039-B1D1-43225C709886}" type="datetime2">
              <a:rPr lang="en-US" smtClean="0"/>
              <a:t>Saturday, October 18,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15E72-747E-7DEF-08E7-1715D8F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88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BB2D57-DDE5-A73E-9F8B-DA3ACB699F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66F834-30C7-711B-1DA9-E85C7CC17F11}"/>
              </a:ext>
            </a:extLst>
          </p:cNvPr>
          <p:cNvSpPr/>
          <p:nvPr/>
        </p:nvSpPr>
        <p:spPr>
          <a:xfrm flipH="1">
            <a:off x="18287" y="-2522"/>
            <a:ext cx="12192000" cy="686556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66A7B6-C07F-DDF6-2DA7-A25316E3DB49}"/>
              </a:ext>
            </a:extLst>
          </p:cNvPr>
          <p:cNvSpPr/>
          <p:nvPr/>
        </p:nvSpPr>
        <p:spPr>
          <a:xfrm>
            <a:off x="-7227" y="-5045"/>
            <a:ext cx="12217513" cy="6868091"/>
          </a:xfrm>
          <a:prstGeom prst="rect">
            <a:avLst/>
          </a:prstGeom>
          <a:gradFill>
            <a:gsLst>
              <a:gs pos="0">
                <a:srgbClr val="FF411C">
                  <a:alpha val="66000"/>
                </a:srgbClr>
              </a:gs>
              <a:gs pos="99000">
                <a:srgbClr val="962077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1767CC-CF27-DF8F-8449-932B71E7F814}"/>
              </a:ext>
            </a:extLst>
          </p:cNvPr>
          <p:cNvSpPr/>
          <p:nvPr/>
        </p:nvSpPr>
        <p:spPr>
          <a:xfrm rot="10800000" flipH="1">
            <a:off x="429475" y="-5045"/>
            <a:ext cx="11788038" cy="6863044"/>
          </a:xfrm>
          <a:prstGeom prst="rect">
            <a:avLst/>
          </a:prstGeom>
          <a:gradFill>
            <a:gsLst>
              <a:gs pos="0">
                <a:srgbClr val="FA0036">
                  <a:alpha val="3922"/>
                </a:srgbClr>
              </a:gs>
              <a:gs pos="99000">
                <a:srgbClr val="92248E">
                  <a:alpha val="97647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F59EC-E66B-10C0-FD29-4F5A7C07CC05}"/>
              </a:ext>
            </a:extLst>
          </p:cNvPr>
          <p:cNvSpPr/>
          <p:nvPr/>
        </p:nvSpPr>
        <p:spPr>
          <a:xfrm rot="5400000" flipH="1">
            <a:off x="4958529" y="-4965758"/>
            <a:ext cx="2286000" cy="12217514"/>
          </a:xfrm>
          <a:prstGeom prst="rect">
            <a:avLst/>
          </a:prstGeom>
          <a:gradFill>
            <a:gsLst>
              <a:gs pos="20000">
                <a:srgbClr val="D861D4">
                  <a:alpha val="0"/>
                </a:srgbClr>
              </a:gs>
              <a:gs pos="100000">
                <a:srgbClr val="FF7037">
                  <a:alpha val="66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4A4547-53B1-493D-CE90-DA2AB946D64A}"/>
              </a:ext>
            </a:extLst>
          </p:cNvPr>
          <p:cNvSpPr/>
          <p:nvPr/>
        </p:nvSpPr>
        <p:spPr>
          <a:xfrm rot="16200000">
            <a:off x="-900224" y="892997"/>
            <a:ext cx="6860522" cy="5074531"/>
          </a:xfrm>
          <a:prstGeom prst="rect">
            <a:avLst/>
          </a:prstGeom>
          <a:gradFill>
            <a:gsLst>
              <a:gs pos="0">
                <a:srgbClr val="FA0036">
                  <a:alpha val="31000"/>
                </a:srgbClr>
              </a:gs>
              <a:gs pos="43000">
                <a:srgbClr val="FF907A">
                  <a:alpha val="16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53789-FF7A-62BD-CDC8-87D588F5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4809744"/>
            <a:ext cx="8156448" cy="154533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 b="0" cap="all" spc="3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EC55A6-88B7-630F-AEB8-0B2270F5DE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03504"/>
            <a:ext cx="10543032" cy="4114800"/>
          </a:xfrm>
        </p:spPr>
        <p:txBody>
          <a:bodyPr anchor="b">
            <a:normAutofit/>
          </a:bodyPr>
          <a:lstStyle>
            <a:lvl1pPr marL="0" indent="0" algn="ctr">
              <a:buNone/>
              <a:defRPr sz="25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F6A63-6BD8-15C3-E64B-8E6AD05CAE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B3FB7-267A-B05B-39EB-A75DD59B8C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282FB1-48E5-4F0A-9E9C-35DF3C629227}" type="datetime2">
              <a:rPr lang="en-US" smtClean="0"/>
              <a:t>Saturday, October 18,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15E72-747E-7DEF-08E7-1715D8F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71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53789-FF7A-62BD-CDC8-87D588F5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80974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b="0" dirty="0"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EC55A6-88B7-630F-AEB8-0B2270F5DE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31520" y="603504"/>
            <a:ext cx="10863072" cy="420624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7800" b="1" dirty="0"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F6A63-6BD8-15C3-E64B-8E6AD05CAE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B3FB7-267A-B05B-39EB-A75DD59B8C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149A69-19C1-4748-AF82-9FE4A85BF936}" type="datetime2">
              <a:rPr lang="en-US" smtClean="0"/>
              <a:t>Saturday, October 18,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15E72-747E-7DEF-08E7-1715D8F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93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AFD00E-68E4-2C52-ADE7-B3CCEEF5D3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A70C64-A82F-539E-FA22-E9EDFA88F0CB}"/>
              </a:ext>
            </a:extLst>
          </p:cNvPr>
          <p:cNvSpPr/>
          <p:nvPr/>
        </p:nvSpPr>
        <p:spPr>
          <a:xfrm flipH="1">
            <a:off x="-1" y="0"/>
            <a:ext cx="3076356" cy="6858000"/>
          </a:xfrm>
          <a:prstGeom prst="rect">
            <a:avLst/>
          </a:prstGeom>
          <a:gradFill>
            <a:gsLst>
              <a:gs pos="0">
                <a:srgbClr val="FF907A"/>
              </a:gs>
              <a:gs pos="100000">
                <a:srgbClr val="DA002F">
                  <a:alpha val="85882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51035-B1FE-075C-1780-50D3B30B2326}"/>
              </a:ext>
            </a:extLst>
          </p:cNvPr>
          <p:cNvSpPr/>
          <p:nvPr/>
        </p:nvSpPr>
        <p:spPr>
          <a:xfrm flipH="1">
            <a:off x="-6" y="-1"/>
            <a:ext cx="3076355" cy="4572001"/>
          </a:xfrm>
          <a:prstGeom prst="rect">
            <a:avLst/>
          </a:prstGeom>
          <a:gradFill>
            <a:gsLst>
              <a:gs pos="26000">
                <a:srgbClr val="FE4A00">
                  <a:alpha val="0"/>
                </a:srgbClr>
              </a:gs>
              <a:gs pos="100000">
                <a:srgbClr val="DA002F">
                  <a:alpha val="65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1594AB-F53B-583B-B352-D96F6BEA3EAE}"/>
              </a:ext>
            </a:extLst>
          </p:cNvPr>
          <p:cNvSpPr/>
          <p:nvPr/>
        </p:nvSpPr>
        <p:spPr>
          <a:xfrm rot="5400000" flipH="1">
            <a:off x="-1890835" y="1890822"/>
            <a:ext cx="6858001" cy="3076355"/>
          </a:xfrm>
          <a:prstGeom prst="rect">
            <a:avLst/>
          </a:prstGeom>
          <a:gradFill>
            <a:gsLst>
              <a:gs pos="2000">
                <a:srgbClr val="9B3597"/>
              </a:gs>
              <a:gs pos="60000">
                <a:srgbClr val="D861D4">
                  <a:alpha val="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16DC94B-3BDB-1A55-CF02-E0ACF543DF06}"/>
              </a:ext>
            </a:extLst>
          </p:cNvPr>
          <p:cNvSpPr/>
          <p:nvPr/>
        </p:nvSpPr>
        <p:spPr>
          <a:xfrm rot="10800000">
            <a:off x="-25" y="875999"/>
            <a:ext cx="2609262" cy="4648800"/>
          </a:xfrm>
          <a:custGeom>
            <a:avLst/>
            <a:gdLst>
              <a:gd name="connsiteX0" fmla="*/ 2324400 w 2609262"/>
              <a:gd name="connsiteY0" fmla="*/ 4648800 h 4648800"/>
              <a:gd name="connsiteX1" fmla="*/ 0 w 2609262"/>
              <a:gd name="connsiteY1" fmla="*/ 2324400 h 4648800"/>
              <a:gd name="connsiteX2" fmla="*/ 2324400 w 2609262"/>
              <a:gd name="connsiteY2" fmla="*/ 0 h 4648800"/>
              <a:gd name="connsiteX3" fmla="*/ 2562056 w 2609262"/>
              <a:gd name="connsiteY3" fmla="*/ 12001 h 4648800"/>
              <a:gd name="connsiteX4" fmla="*/ 2609262 w 2609262"/>
              <a:gd name="connsiteY4" fmla="*/ 19205 h 4648800"/>
              <a:gd name="connsiteX5" fmla="*/ 2609262 w 2609262"/>
              <a:gd name="connsiteY5" fmla="*/ 4629595 h 4648800"/>
              <a:gd name="connsiteX6" fmla="*/ 2562056 w 2609262"/>
              <a:gd name="connsiteY6" fmla="*/ 4636799 h 4648800"/>
              <a:gd name="connsiteX7" fmla="*/ 2324400 w 2609262"/>
              <a:gd name="connsiteY7" fmla="*/ 4648800 h 46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9262" h="4648800">
                <a:moveTo>
                  <a:pt x="2324400" y="4648800"/>
                </a:moveTo>
                <a:cubicBezTo>
                  <a:pt x="1040669" y="4648800"/>
                  <a:pt x="0" y="3608131"/>
                  <a:pt x="0" y="2324400"/>
                </a:cubicBezTo>
                <a:cubicBezTo>
                  <a:pt x="0" y="1040669"/>
                  <a:pt x="1040669" y="0"/>
                  <a:pt x="2324400" y="0"/>
                </a:cubicBezTo>
                <a:cubicBezTo>
                  <a:pt x="2404633" y="0"/>
                  <a:pt x="2483917" y="4065"/>
                  <a:pt x="2562056" y="12001"/>
                </a:cubicBezTo>
                <a:lnTo>
                  <a:pt x="2609262" y="19205"/>
                </a:lnTo>
                <a:lnTo>
                  <a:pt x="2609262" y="4629595"/>
                </a:lnTo>
                <a:lnTo>
                  <a:pt x="2562056" y="4636799"/>
                </a:lnTo>
                <a:cubicBezTo>
                  <a:pt x="2483917" y="4644735"/>
                  <a:pt x="2404633" y="4648800"/>
                  <a:pt x="2324400" y="4648800"/>
                </a:cubicBezTo>
                <a:close/>
              </a:path>
            </a:pathLst>
          </a:cu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12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97458" y="731520"/>
            <a:ext cx="6794097" cy="555955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latin typeface="+mj-lt"/>
              </a:defRPr>
            </a:lvl1pPr>
            <a:lvl2pPr marL="228600" indent="0">
              <a:lnSpc>
                <a:spcPct val="100000"/>
              </a:lnSpc>
              <a:buNone/>
              <a:defRPr sz="4400" b="1">
                <a:latin typeface="+mj-lt"/>
              </a:defRPr>
            </a:lvl2pPr>
            <a:lvl3pPr marL="457200" indent="0">
              <a:lnSpc>
                <a:spcPct val="100000"/>
              </a:lnSpc>
              <a:buNone/>
              <a:defRPr sz="4000" b="1">
                <a:latin typeface="+mj-lt"/>
              </a:defRPr>
            </a:lvl3pPr>
            <a:lvl4pPr marL="685800" indent="0">
              <a:lnSpc>
                <a:spcPct val="100000"/>
              </a:lnSpc>
              <a:buNone/>
              <a:defRPr sz="3600" b="1">
                <a:latin typeface="+mj-lt"/>
              </a:defRPr>
            </a:lvl4pPr>
            <a:lvl5pPr marL="914400" indent="0">
              <a:lnSpc>
                <a:spcPct val="100000"/>
              </a:lnSpc>
              <a:buNone/>
              <a:defRPr sz="3200" b="1">
                <a:latin typeface="+mj-lt"/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5528E2-81C6-40A8-BAF0-0F7E271EAAEB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68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31520" y="978408"/>
            <a:ext cx="10177272" cy="4837176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4800" b="1" cap="none" spc="100" baseline="0">
                <a:latin typeface="+mj-lt"/>
              </a:defRPr>
            </a:lvl1pPr>
            <a:lvl2pPr marL="228600" indent="0">
              <a:lnSpc>
                <a:spcPct val="110000"/>
              </a:lnSpc>
              <a:buNone/>
              <a:defRPr sz="4000" b="1" cap="none" spc="100" baseline="0">
                <a:latin typeface="+mj-lt"/>
              </a:defRPr>
            </a:lvl2pPr>
            <a:lvl3pPr marL="457200" indent="0">
              <a:lnSpc>
                <a:spcPct val="110000"/>
              </a:lnSpc>
              <a:buNone/>
              <a:defRPr sz="3600" b="1" cap="none" spc="100" baseline="0">
                <a:latin typeface="+mj-lt"/>
              </a:defRPr>
            </a:lvl3pPr>
            <a:lvl4pPr marL="685800" indent="0">
              <a:lnSpc>
                <a:spcPct val="110000"/>
              </a:lnSpc>
              <a:buNone/>
              <a:defRPr sz="3200" b="1" cap="none" spc="100" baseline="0">
                <a:latin typeface="+mj-lt"/>
              </a:defRPr>
            </a:lvl4pPr>
            <a:lvl5pPr marL="914400" indent="0">
              <a:lnSpc>
                <a:spcPct val="110000"/>
              </a:lnSpc>
              <a:buNone/>
              <a:defRPr sz="2800" b="1" cap="none" spc="100" baseline="0">
                <a:latin typeface="+mj-lt"/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605F-F3B5-44D1-B7F6-31C6B11C8978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52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09A4D1-63C5-2E23-5C6B-F8AF947821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2070271-1317-4457-72C3-9560AF9D7416}"/>
              </a:ext>
            </a:extLst>
          </p:cNvPr>
          <p:cNvGrpSpPr/>
          <p:nvPr/>
        </p:nvGrpSpPr>
        <p:grpSpPr>
          <a:xfrm flipH="1" flipV="1">
            <a:off x="-12756" y="2522"/>
            <a:ext cx="12217513" cy="6863044"/>
            <a:chOff x="585170" y="-169430"/>
            <a:chExt cx="12217513" cy="686304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EA2358-7C35-E7F3-E8C3-3D28909E4016}"/>
                </a:ext>
              </a:extLst>
            </p:cNvPr>
            <p:cNvSpPr/>
            <p:nvPr/>
          </p:nvSpPr>
          <p:spPr>
            <a:xfrm>
              <a:off x="585170" y="-169430"/>
              <a:ext cx="12217513" cy="6860523"/>
            </a:xfrm>
            <a:prstGeom prst="rect">
              <a:avLst/>
            </a:prstGeom>
            <a:gradFill>
              <a:gsLst>
                <a:gs pos="0">
                  <a:srgbClr val="FF411C">
                    <a:alpha val="66000"/>
                  </a:srgbClr>
                </a:gs>
                <a:gs pos="99000">
                  <a:srgbClr val="962077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E347F1A-F45E-1DB5-00F2-8254D6979D46}"/>
                </a:ext>
              </a:extLst>
            </p:cNvPr>
            <p:cNvSpPr/>
            <p:nvPr/>
          </p:nvSpPr>
          <p:spPr>
            <a:xfrm rot="10800000" flipH="1">
              <a:off x="585170" y="-169430"/>
              <a:ext cx="12203060" cy="6863044"/>
            </a:xfrm>
            <a:prstGeom prst="rect">
              <a:avLst/>
            </a:prstGeom>
            <a:gradFill>
              <a:gsLst>
                <a:gs pos="0">
                  <a:srgbClr val="FA0036">
                    <a:alpha val="3922"/>
                  </a:srgbClr>
                </a:gs>
                <a:gs pos="99000">
                  <a:srgbClr val="92248E">
                    <a:alpha val="97647"/>
                  </a:srgb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CF8B62-DFD0-EBF8-5BB9-282EB5B6124B}"/>
                </a:ext>
              </a:extLst>
            </p:cNvPr>
            <p:cNvSpPr/>
            <p:nvPr/>
          </p:nvSpPr>
          <p:spPr>
            <a:xfrm rot="5400000" flipH="1">
              <a:off x="5550927" y="-5130142"/>
              <a:ext cx="2286000" cy="12217513"/>
            </a:xfrm>
            <a:prstGeom prst="rect">
              <a:avLst/>
            </a:prstGeom>
            <a:gradFill>
              <a:gsLst>
                <a:gs pos="20000">
                  <a:srgbClr val="D861D4">
                    <a:alpha val="0"/>
                  </a:srgbClr>
                </a:gs>
                <a:gs pos="100000">
                  <a:srgbClr val="FF7037">
                    <a:alpha val="66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EBCED88-F67D-F1DB-27DB-72BF0D6DDBFF}"/>
                </a:ext>
              </a:extLst>
            </p:cNvPr>
            <p:cNvSpPr/>
            <p:nvPr/>
          </p:nvSpPr>
          <p:spPr>
            <a:xfrm rot="16200000">
              <a:off x="-1313867" y="1732127"/>
              <a:ext cx="6860522" cy="3062447"/>
            </a:xfrm>
            <a:prstGeom prst="rect">
              <a:avLst/>
            </a:prstGeom>
            <a:gradFill>
              <a:gsLst>
                <a:gs pos="0">
                  <a:srgbClr val="FA0036">
                    <a:alpha val="31000"/>
                  </a:srgbClr>
                </a:gs>
                <a:gs pos="43000">
                  <a:srgbClr val="FF907A">
                    <a:alpha val="16000"/>
                  </a:srgbClr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6EBBFD2-5112-E929-5402-0348DC2938AB}"/>
              </a:ext>
            </a:extLst>
          </p:cNvPr>
          <p:cNvSpPr/>
          <p:nvPr/>
        </p:nvSpPr>
        <p:spPr>
          <a:xfrm rot="12508972">
            <a:off x="5465204" y="1877618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41000">
                <a:srgbClr val="FF907A">
                  <a:alpha val="0"/>
                </a:srgbClr>
              </a:gs>
              <a:gs pos="100000">
                <a:srgbClr val="FFBCAF">
                  <a:alpha val="33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69311F-FD36-C119-8B93-522F477634FB}"/>
              </a:ext>
            </a:extLst>
          </p:cNvPr>
          <p:cNvSpPr/>
          <p:nvPr/>
        </p:nvSpPr>
        <p:spPr>
          <a:xfrm flipV="1">
            <a:off x="-18286" y="-5046"/>
            <a:ext cx="12221346" cy="5094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31519" y="731520"/>
            <a:ext cx="9181224" cy="3806425"/>
          </a:xfrm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buNone/>
              <a:defRPr sz="4600" b="1" cap="none" spc="100" baseline="0">
                <a:latin typeface="+mj-lt"/>
              </a:defRPr>
            </a:lvl1pPr>
            <a:lvl2pPr marL="228600" indent="0">
              <a:lnSpc>
                <a:spcPct val="110000"/>
              </a:lnSpc>
              <a:buNone/>
              <a:defRPr sz="3600" b="1" cap="none" spc="100" baseline="0">
                <a:latin typeface="+mj-lt"/>
              </a:defRPr>
            </a:lvl2pPr>
            <a:lvl3pPr marL="457200" indent="0">
              <a:lnSpc>
                <a:spcPct val="110000"/>
              </a:lnSpc>
              <a:buNone/>
              <a:defRPr sz="3200" b="1" cap="none" spc="100" baseline="0">
                <a:latin typeface="+mj-lt"/>
              </a:defRPr>
            </a:lvl3pPr>
            <a:lvl4pPr marL="685800" indent="0">
              <a:lnSpc>
                <a:spcPct val="110000"/>
              </a:lnSpc>
              <a:buNone/>
              <a:defRPr sz="2800" b="1" cap="none" spc="100" baseline="0">
                <a:latin typeface="+mj-lt"/>
              </a:defRPr>
            </a:lvl4pPr>
            <a:lvl5pPr marL="914400" indent="0">
              <a:lnSpc>
                <a:spcPct val="110000"/>
              </a:lnSpc>
              <a:buNone/>
              <a:defRPr sz="2400" b="1" cap="none" spc="100" baseline="0">
                <a:latin typeface="+mj-lt"/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D5DB-B0AB-4B30-B4E2-CD0D5A147634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3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C6A6A9-A341-BF9D-FA80-3868D42AC7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59BFB5-5C25-0FCB-27C7-A478767CACAC}"/>
              </a:ext>
            </a:extLst>
          </p:cNvPr>
          <p:cNvSpPr/>
          <p:nvPr/>
        </p:nvSpPr>
        <p:spPr>
          <a:xfrm>
            <a:off x="1009651" y="1028701"/>
            <a:ext cx="10172700" cy="48005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B5F22C-2988-B6EC-AA0B-D03BCA1A0B45}"/>
              </a:ext>
            </a:extLst>
          </p:cNvPr>
          <p:cNvSpPr/>
          <p:nvPr/>
        </p:nvSpPr>
        <p:spPr>
          <a:xfrm rot="10800000" flipH="1">
            <a:off x="1009651" y="4853253"/>
            <a:ext cx="10172700" cy="976045"/>
          </a:xfrm>
          <a:prstGeom prst="rect">
            <a:avLst/>
          </a:prstGeom>
          <a:gradFill>
            <a:gsLst>
              <a:gs pos="0">
                <a:srgbClr val="FE4A00">
                  <a:alpha val="66667"/>
                </a:srgbClr>
              </a:gs>
              <a:gs pos="100000">
                <a:srgbClr val="9C2C97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09EC5E-5DB0-5907-06E8-B18F1AE29144}"/>
              </a:ext>
            </a:extLst>
          </p:cNvPr>
          <p:cNvSpPr/>
          <p:nvPr/>
        </p:nvSpPr>
        <p:spPr>
          <a:xfrm flipH="1">
            <a:off x="1009648" y="4853256"/>
            <a:ext cx="7105652" cy="976043"/>
          </a:xfrm>
          <a:prstGeom prst="rect">
            <a:avLst/>
          </a:prstGeom>
          <a:gradFill>
            <a:gsLst>
              <a:gs pos="0">
                <a:srgbClr val="FF6753">
                  <a:alpha val="0"/>
                </a:srgbClr>
              </a:gs>
              <a:gs pos="99000">
                <a:srgbClr val="D6002E">
                  <a:alpha val="4400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1148C-8DD9-6154-C68C-8F67AD9658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616" y="5020056"/>
            <a:ext cx="9198864" cy="649224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1600" b="1" cap="all" spc="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4F8300-91F9-3B16-1D97-7082381C6A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20824" y="1737360"/>
            <a:ext cx="8156448" cy="25694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3500">
                <a:latin typeface="+mj-lt"/>
              </a:defRPr>
            </a:lvl1pPr>
            <a:lvl2pPr marL="228600" indent="0" algn="ctr">
              <a:buNone/>
              <a:defRPr/>
            </a:lvl2pPr>
            <a:lvl3pPr marL="457200" indent="0" algn="ctr">
              <a:buNone/>
              <a:defRPr/>
            </a:lvl3pPr>
            <a:lvl4pPr marL="685800" indent="0" algn="ctr">
              <a:buNone/>
              <a:defRPr/>
            </a:lvl4pPr>
            <a:lvl5pPr marL="914400" indent="0" algn="ctr">
              <a:buNone/>
              <a:defRPr/>
            </a:lvl5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18FECD6-59B2-0E39-163B-DB3FB28DD9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9EA1B-07C3-4F43-B7BA-72BA44EE9757}" type="datetime2">
              <a:rPr lang="en-US" smtClean="0"/>
              <a:t>Saturday, October 18, 2025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98F5A93-8140-CBD8-D340-993817719A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EF16B6F-7839-1AC1-F1B6-E5DD5CB264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467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F513F4-C880-287E-B00A-BD9B413CBE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08A6AB-C3A8-7501-6BC6-83CFA6C0F9A3}"/>
              </a:ext>
            </a:extLst>
          </p:cNvPr>
          <p:cNvSpPr/>
          <p:nvPr/>
        </p:nvSpPr>
        <p:spPr>
          <a:xfrm>
            <a:off x="1009651" y="1028698"/>
            <a:ext cx="10172706" cy="48006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3F9668-0C20-D45C-536B-66FBB7F30C45}"/>
              </a:ext>
            </a:extLst>
          </p:cNvPr>
          <p:cNvSpPr/>
          <p:nvPr/>
        </p:nvSpPr>
        <p:spPr>
          <a:xfrm flipH="1">
            <a:off x="1009649" y="1028699"/>
            <a:ext cx="10174534" cy="4800598"/>
          </a:xfrm>
          <a:prstGeom prst="rect">
            <a:avLst/>
          </a:prstGeom>
          <a:gradFill>
            <a:gsLst>
              <a:gs pos="9000">
                <a:srgbClr val="FF9265"/>
              </a:gs>
              <a:gs pos="95000">
                <a:srgbClr val="DA002F">
                  <a:alpha val="79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C2C855-B15C-090B-5493-3D36B8A52654}"/>
              </a:ext>
            </a:extLst>
          </p:cNvPr>
          <p:cNvSpPr/>
          <p:nvPr/>
        </p:nvSpPr>
        <p:spPr>
          <a:xfrm rot="10800000" flipH="1">
            <a:off x="1005991" y="4421079"/>
            <a:ext cx="10176358" cy="1408215"/>
          </a:xfrm>
          <a:prstGeom prst="rect">
            <a:avLst/>
          </a:prstGeom>
          <a:gradFill>
            <a:gsLst>
              <a:gs pos="26000">
                <a:srgbClr val="BA0267">
                  <a:alpha val="0"/>
                </a:srgbClr>
              </a:gs>
              <a:gs pos="95000">
                <a:srgbClr val="9B3597">
                  <a:alpha val="62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81CB20-1010-8C73-0086-CAB904E4B99D}"/>
              </a:ext>
            </a:extLst>
          </p:cNvPr>
          <p:cNvSpPr/>
          <p:nvPr/>
        </p:nvSpPr>
        <p:spPr>
          <a:xfrm rot="5400000" flipH="1">
            <a:off x="3568444" y="-1531928"/>
            <a:ext cx="4800598" cy="9921854"/>
          </a:xfrm>
          <a:prstGeom prst="rect">
            <a:avLst/>
          </a:prstGeom>
          <a:gradFill>
            <a:gsLst>
              <a:gs pos="22000">
                <a:srgbClr val="A60296">
                  <a:alpha val="49000"/>
                </a:srgbClr>
              </a:gs>
              <a:gs pos="99000">
                <a:srgbClr val="DA002F">
                  <a:alpha val="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1148C-8DD9-6154-C68C-8F67AD9658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2224" y="4736592"/>
            <a:ext cx="8349303" cy="79552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lang="en-US" sz="2200" cap="all" spc="4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4F8300-91F9-3B16-1D97-7082381C6A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1481328"/>
            <a:ext cx="8001000" cy="2752344"/>
          </a:xfrm>
        </p:spPr>
        <p:txBody>
          <a:bodyPr vert="horz" lIns="91440" tIns="45720" rIns="91440" bIns="45720" rtlCol="0" anchor="ctr">
            <a:normAutofit/>
          </a:bodyPr>
          <a:lstStyle>
            <a:lvl1pPr marL="128016" indent="-137160">
              <a:lnSpc>
                <a:spcPct val="110000"/>
              </a:lnSpc>
              <a:buNone/>
              <a:defRPr lang="en-US" sz="3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18FECD6-59B2-0E39-163B-DB3FB28DD9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C3807E-EE2A-4FC6-9EE1-019AAE762D48}" type="datetime2">
              <a:rPr lang="en-US" smtClean="0"/>
              <a:t>Saturday, October 18, 2025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98F5A93-8140-CBD8-D340-993817719A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EF16B6F-7839-1AC1-F1B6-E5DD5CB264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4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95EAD1-9200-DDD9-8F6D-AD5C90E1D9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2DD7BB-25B8-B7A3-8E13-EDE8E1090689}"/>
              </a:ext>
            </a:extLst>
          </p:cNvPr>
          <p:cNvSpPr/>
          <p:nvPr/>
        </p:nvSpPr>
        <p:spPr>
          <a:xfrm rot="10800000" flipH="1">
            <a:off x="0" y="0"/>
            <a:ext cx="6096000" cy="6868461"/>
          </a:xfrm>
          <a:prstGeom prst="rect">
            <a:avLst/>
          </a:prstGeom>
          <a:gradFill>
            <a:gsLst>
              <a:gs pos="0">
                <a:srgbClr val="FE4A00">
                  <a:alpha val="65882"/>
                </a:srgbClr>
              </a:gs>
              <a:gs pos="100000">
                <a:srgbClr val="A6025C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6C05D2-D53F-950D-185E-08B200EEFEB9}"/>
              </a:ext>
            </a:extLst>
          </p:cNvPr>
          <p:cNvSpPr/>
          <p:nvPr/>
        </p:nvSpPr>
        <p:spPr>
          <a:xfrm rot="10800000" flipH="1">
            <a:off x="-18287" y="4582455"/>
            <a:ext cx="6114286" cy="2275539"/>
          </a:xfrm>
          <a:prstGeom prst="rect">
            <a:avLst/>
          </a:prstGeom>
          <a:gradFill>
            <a:gsLst>
              <a:gs pos="0">
                <a:srgbClr val="DA002F">
                  <a:alpha val="0"/>
                </a:srgbClr>
              </a:gs>
              <a:gs pos="99000">
                <a:srgbClr val="92248E">
                  <a:alpha val="26667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0AF5C2-3AA9-7510-308E-9D21678F7EFC}"/>
              </a:ext>
            </a:extLst>
          </p:cNvPr>
          <p:cNvSpPr/>
          <p:nvPr/>
        </p:nvSpPr>
        <p:spPr>
          <a:xfrm rot="5400000" flipH="1">
            <a:off x="-148955" y="532365"/>
            <a:ext cx="6878924" cy="5814190"/>
          </a:xfrm>
          <a:prstGeom prst="rect">
            <a:avLst/>
          </a:prstGeom>
          <a:gradFill>
            <a:gsLst>
              <a:gs pos="0">
                <a:srgbClr val="FE4A00">
                  <a:alpha val="0"/>
                </a:srgbClr>
              </a:gs>
              <a:gs pos="100000">
                <a:srgbClr val="A60296">
                  <a:alpha val="38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3D13448-08C3-4231-6CCA-F17E4C608199}"/>
              </a:ext>
            </a:extLst>
          </p:cNvPr>
          <p:cNvSpPr/>
          <p:nvPr/>
        </p:nvSpPr>
        <p:spPr>
          <a:xfrm rot="10800000">
            <a:off x="949046" y="1319084"/>
            <a:ext cx="4648799" cy="4648799"/>
          </a:xfrm>
          <a:prstGeom prst="ellipse">
            <a:avLst/>
          </a:pr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12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941832"/>
            <a:ext cx="4626864" cy="320954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600" cap="all" spc="700" baseline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4974336"/>
            <a:ext cx="4626864" cy="145389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cap="all" spc="4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520" y="6455664"/>
            <a:ext cx="4096512" cy="36576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D689D1-54B3-41D9-B112-32329B9B3CC6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9744" y="6455664"/>
            <a:ext cx="548640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0A6A082-894A-7F2D-AA57-EBD48EAFBD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2952" y="0"/>
            <a:ext cx="6099048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0102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9A9201-705F-55B6-3F46-D68411A32E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4BBA50-2898-3426-D749-CD2833395810}"/>
              </a:ext>
            </a:extLst>
          </p:cNvPr>
          <p:cNvSpPr/>
          <p:nvPr/>
        </p:nvSpPr>
        <p:spPr>
          <a:xfrm>
            <a:off x="1009651" y="1028701"/>
            <a:ext cx="10172700" cy="480059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6BEDF5-EA71-E3BD-29EA-A8A58B1227EE}"/>
              </a:ext>
            </a:extLst>
          </p:cNvPr>
          <p:cNvSpPr/>
          <p:nvPr/>
        </p:nvSpPr>
        <p:spPr>
          <a:xfrm flipH="1">
            <a:off x="8115303" y="1028698"/>
            <a:ext cx="3086100" cy="4800599"/>
          </a:xfrm>
          <a:prstGeom prst="rect">
            <a:avLst/>
          </a:prstGeom>
          <a:gradFill>
            <a:gsLst>
              <a:gs pos="0">
                <a:srgbClr val="FE4A00">
                  <a:alpha val="81000"/>
                </a:srgbClr>
              </a:gs>
              <a:gs pos="100000">
                <a:srgbClr val="9C2C97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BA6F75-CEBF-CDAC-9F4B-3C794F813211}"/>
              </a:ext>
            </a:extLst>
          </p:cNvPr>
          <p:cNvSpPr/>
          <p:nvPr/>
        </p:nvSpPr>
        <p:spPr>
          <a:xfrm rot="10800000" flipH="1">
            <a:off x="8124832" y="1028696"/>
            <a:ext cx="3076572" cy="3584648"/>
          </a:xfrm>
          <a:prstGeom prst="rect">
            <a:avLst/>
          </a:prstGeom>
          <a:gradFill>
            <a:gsLst>
              <a:gs pos="0">
                <a:srgbClr val="FF6753">
                  <a:alpha val="0"/>
                </a:srgbClr>
              </a:gs>
              <a:gs pos="99000">
                <a:srgbClr val="D6002E">
                  <a:alpha val="44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1148C-8DD9-6154-C68C-8F67AD9658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1352" y="1792224"/>
            <a:ext cx="2322576" cy="3465576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1600" b="0" cap="all" spc="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4F8300-91F9-3B16-1D97-7082381C6A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37360" y="1399032"/>
            <a:ext cx="5751576" cy="4041648"/>
          </a:xfrm>
        </p:spPr>
        <p:txBody>
          <a:bodyPr vert="horz" lIns="91440" tIns="45720" rIns="91440" bIns="45720" rtlCol="0" anchor="ctr">
            <a:normAutofit/>
          </a:bodyPr>
          <a:lstStyle>
            <a:lvl1pPr marL="182880" indent="-182880">
              <a:lnSpc>
                <a:spcPct val="110000"/>
              </a:lnSpc>
              <a:spcBef>
                <a:spcPts val="0"/>
              </a:spcBef>
              <a:buNone/>
              <a:defRPr lang="en-US" sz="3400" b="1" dirty="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18FECD6-59B2-0E39-163B-DB3FB28DD9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3F7370-1EC1-45B2-A4ED-6E75D0D33CB2}" type="datetime2">
              <a:rPr lang="en-US" smtClean="0"/>
              <a:t>Saturday, October 18, 2025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98F5A93-8140-CBD8-D340-993817719A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EF16B6F-7839-1AC1-F1B6-E5DD5CB264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912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294248"/>
            <a:ext cx="10844784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21" y="1563624"/>
            <a:ext cx="507492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1384" y="1563624"/>
            <a:ext cx="507492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B88F3-C7E5-4A3A-8622-BE18DF2C9CD0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774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92608"/>
            <a:ext cx="10844784" cy="9601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074" y="1380744"/>
            <a:ext cx="507492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20" y="2020888"/>
            <a:ext cx="5074920" cy="41147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1384" y="1380744"/>
            <a:ext cx="507492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0622" y="2020888"/>
            <a:ext cx="5074920" cy="41147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8457-C0B1-48D7-AA49-8444851E001C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379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92608"/>
            <a:ext cx="9985248" cy="9601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5F8A-070F-4C2E-8BEF-7769438DDE34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86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A0DE-C1EF-4C95-BCFB-EDA7D552732F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78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" y="2311121"/>
            <a:ext cx="3309608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39309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9131-97A4-4253-BF80-685917177C53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190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57784"/>
            <a:ext cx="3713996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" y="2826137"/>
            <a:ext cx="3310128" cy="3153877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E5A5D34-8853-9D0F-8F1B-90E5CC5A7D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1313" y="603504"/>
            <a:ext cx="6154737" cy="537651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B38C-EAAD-4752-A6B6-9F33A31C7FA1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673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80E46A2F-19F0-DFCD-9CE3-04C79F793D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1DC8D0-ECB3-9C81-4ADA-D2C30B00B146}"/>
              </a:ext>
            </a:extLst>
          </p:cNvPr>
          <p:cNvSpPr/>
          <p:nvPr/>
        </p:nvSpPr>
        <p:spPr>
          <a:xfrm>
            <a:off x="-6" y="1"/>
            <a:ext cx="12192006" cy="3200400"/>
          </a:xfrm>
          <a:prstGeom prst="rect">
            <a:avLst/>
          </a:prstGeom>
          <a:gradFill>
            <a:gsLst>
              <a:gs pos="8000">
                <a:srgbClr val="D861D4"/>
              </a:gs>
              <a:gs pos="100000">
                <a:srgbClr val="DA002F">
                  <a:alpha val="77647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A9673D-65B2-D6C4-C53F-8652E7E8A8A2}"/>
              </a:ext>
            </a:extLst>
          </p:cNvPr>
          <p:cNvSpPr/>
          <p:nvPr/>
        </p:nvSpPr>
        <p:spPr>
          <a:xfrm rot="16200000">
            <a:off x="4495799" y="-4495803"/>
            <a:ext cx="3200402" cy="12192003"/>
          </a:xfrm>
          <a:prstGeom prst="rect">
            <a:avLst/>
          </a:prstGeom>
          <a:gradFill>
            <a:gsLst>
              <a:gs pos="0">
                <a:srgbClr val="FE4A00">
                  <a:alpha val="49804"/>
                </a:srgbClr>
              </a:gs>
              <a:gs pos="99000">
                <a:srgbClr val="92248E">
                  <a:alpha val="62353"/>
                </a:srgb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2E07E3-56CC-285D-C461-695C95F6ECD4}"/>
              </a:ext>
            </a:extLst>
          </p:cNvPr>
          <p:cNvSpPr/>
          <p:nvPr/>
        </p:nvSpPr>
        <p:spPr>
          <a:xfrm rot="10800000">
            <a:off x="8115300" y="-1"/>
            <a:ext cx="4076700" cy="3200400"/>
          </a:xfrm>
          <a:prstGeom prst="rect">
            <a:avLst/>
          </a:prstGeom>
          <a:gradFill>
            <a:gsLst>
              <a:gs pos="0">
                <a:srgbClr val="DA002F">
                  <a:alpha val="12941"/>
                </a:srgbClr>
              </a:gs>
              <a:gs pos="84000">
                <a:srgbClr val="FF907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013C450-5422-C684-DC49-499D1A1B957B}"/>
              </a:ext>
            </a:extLst>
          </p:cNvPr>
          <p:cNvSpPr/>
          <p:nvPr/>
        </p:nvSpPr>
        <p:spPr>
          <a:xfrm rot="12508972">
            <a:off x="5601200" y="-1241452"/>
            <a:ext cx="4600694" cy="3518859"/>
          </a:xfrm>
          <a:custGeom>
            <a:avLst/>
            <a:gdLst>
              <a:gd name="connsiteX0" fmla="*/ 4600694 w 4600694"/>
              <a:gd name="connsiteY0" fmla="*/ 1140993 h 3518859"/>
              <a:gd name="connsiteX1" fmla="*/ 218087 w 4600694"/>
              <a:gd name="connsiteY1" fmla="*/ 3518859 h 3518859"/>
              <a:gd name="connsiteX2" fmla="*/ 141518 w 4600694"/>
              <a:gd name="connsiteY2" fmla="*/ 3334617 h 3518859"/>
              <a:gd name="connsiteX3" fmla="*/ 0 w 4600694"/>
              <a:gd name="connsiteY3" fmla="*/ 2502877 h 3518859"/>
              <a:gd name="connsiteX4" fmla="*/ 2502877 w 4600694"/>
              <a:gd name="connsiteY4" fmla="*/ 0 h 3518859"/>
              <a:gd name="connsiteX5" fmla="*/ 4526396 w 4600694"/>
              <a:gd name="connsiteY5" fmla="*/ 1029569 h 351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0694" h="3518859">
                <a:moveTo>
                  <a:pt x="4600694" y="1140993"/>
                </a:moveTo>
                <a:lnTo>
                  <a:pt x="218087" y="3518859"/>
                </a:lnTo>
                <a:lnTo>
                  <a:pt x="141518" y="3334617"/>
                </a:lnTo>
                <a:cubicBezTo>
                  <a:pt x="49860" y="3074390"/>
                  <a:pt x="0" y="2794456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334417" y="0"/>
                  <a:pt x="4071245" y="405511"/>
                  <a:pt x="4526396" y="1029569"/>
                </a:cubicBezTo>
                <a:close/>
              </a:path>
            </a:pathLst>
          </a:cu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23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79576"/>
            <a:ext cx="10881360" cy="172821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1520" y="3657600"/>
            <a:ext cx="10881360" cy="274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0D6DD4-D4A4-4FD2-90EE-29743B49734D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69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875154-47EA-9315-F160-02DA5541D6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17130E-6216-789E-BE08-6D1E3E75622B}"/>
              </a:ext>
            </a:extLst>
          </p:cNvPr>
          <p:cNvSpPr/>
          <p:nvPr/>
        </p:nvSpPr>
        <p:spPr>
          <a:xfrm>
            <a:off x="-6" y="1"/>
            <a:ext cx="12192006" cy="3200400"/>
          </a:xfrm>
          <a:prstGeom prst="rect">
            <a:avLst/>
          </a:prstGeom>
          <a:gradFill>
            <a:gsLst>
              <a:gs pos="8000">
                <a:srgbClr val="D861D4"/>
              </a:gs>
              <a:gs pos="100000">
                <a:srgbClr val="DA002F">
                  <a:alpha val="77647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499983-7B9C-7C3D-25C2-1715A4226DE4}"/>
              </a:ext>
            </a:extLst>
          </p:cNvPr>
          <p:cNvSpPr/>
          <p:nvPr/>
        </p:nvSpPr>
        <p:spPr>
          <a:xfrm rot="16200000">
            <a:off x="4495799" y="-4495803"/>
            <a:ext cx="3200402" cy="12192003"/>
          </a:xfrm>
          <a:prstGeom prst="rect">
            <a:avLst/>
          </a:prstGeom>
          <a:gradFill>
            <a:gsLst>
              <a:gs pos="0">
                <a:srgbClr val="FE4A00">
                  <a:alpha val="49804"/>
                </a:srgbClr>
              </a:gs>
              <a:gs pos="99000">
                <a:srgbClr val="92248E">
                  <a:alpha val="62353"/>
                </a:srgb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492B90-6109-F01B-1ABB-6BED7A1F1389}"/>
              </a:ext>
            </a:extLst>
          </p:cNvPr>
          <p:cNvSpPr/>
          <p:nvPr/>
        </p:nvSpPr>
        <p:spPr>
          <a:xfrm rot="10800000">
            <a:off x="8115300" y="-5"/>
            <a:ext cx="4076700" cy="3200404"/>
          </a:xfrm>
          <a:prstGeom prst="rect">
            <a:avLst/>
          </a:prstGeom>
          <a:gradFill>
            <a:gsLst>
              <a:gs pos="0">
                <a:srgbClr val="DA002F">
                  <a:alpha val="12941"/>
                </a:srgbClr>
              </a:gs>
              <a:gs pos="84000">
                <a:srgbClr val="FF907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8F1BDFB-261A-F796-17BC-584DAB2E77B1}"/>
              </a:ext>
            </a:extLst>
          </p:cNvPr>
          <p:cNvSpPr/>
          <p:nvPr/>
        </p:nvSpPr>
        <p:spPr>
          <a:xfrm rot="12508972">
            <a:off x="5601200" y="-1241452"/>
            <a:ext cx="4600694" cy="3518859"/>
          </a:xfrm>
          <a:custGeom>
            <a:avLst/>
            <a:gdLst>
              <a:gd name="connsiteX0" fmla="*/ 4600694 w 4600694"/>
              <a:gd name="connsiteY0" fmla="*/ 1140993 h 3518859"/>
              <a:gd name="connsiteX1" fmla="*/ 218087 w 4600694"/>
              <a:gd name="connsiteY1" fmla="*/ 3518859 h 3518859"/>
              <a:gd name="connsiteX2" fmla="*/ 141518 w 4600694"/>
              <a:gd name="connsiteY2" fmla="*/ 3334617 h 3518859"/>
              <a:gd name="connsiteX3" fmla="*/ 0 w 4600694"/>
              <a:gd name="connsiteY3" fmla="*/ 2502877 h 3518859"/>
              <a:gd name="connsiteX4" fmla="*/ 2502877 w 4600694"/>
              <a:gd name="connsiteY4" fmla="*/ 0 h 3518859"/>
              <a:gd name="connsiteX5" fmla="*/ 4526396 w 4600694"/>
              <a:gd name="connsiteY5" fmla="*/ 1029569 h 351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0694" h="3518859">
                <a:moveTo>
                  <a:pt x="4600694" y="1140993"/>
                </a:moveTo>
                <a:lnTo>
                  <a:pt x="218087" y="3518859"/>
                </a:lnTo>
                <a:lnTo>
                  <a:pt x="141518" y="3334617"/>
                </a:lnTo>
                <a:cubicBezTo>
                  <a:pt x="49860" y="3074390"/>
                  <a:pt x="0" y="2794456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334417" y="0"/>
                  <a:pt x="4071245" y="405511"/>
                  <a:pt x="4526396" y="1029569"/>
                </a:cubicBezTo>
                <a:close/>
              </a:path>
            </a:pathLst>
          </a:cu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23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79576"/>
            <a:ext cx="9994392" cy="172821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" y="3931920"/>
            <a:ext cx="9994392" cy="180672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dirty="0"/>
            </a:lvl1pPr>
            <a:lvl2pPr marL="228600" indent="0">
              <a:buNone/>
              <a:defRPr lang="en-US" sz="2000" dirty="0"/>
            </a:lvl2pPr>
            <a:lvl3pPr marL="457200" indent="0">
              <a:buNone/>
              <a:defRPr lang="en-US" sz="1800" dirty="0"/>
            </a:lvl3pPr>
            <a:lvl4pPr marL="685800" indent="0">
              <a:buNone/>
              <a:defRPr lang="en-US" sz="16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812B7D-2375-41E3-8CF6-637C0157FD6F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3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58E3E8-0931-8EEE-FF77-1C25EBBE79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CE0C29-D9B0-E434-079F-9F0C40DF20EC}"/>
              </a:ext>
            </a:extLst>
          </p:cNvPr>
          <p:cNvSpPr/>
          <p:nvPr/>
        </p:nvSpPr>
        <p:spPr>
          <a:xfrm rot="5400000" flipH="1">
            <a:off x="-1399562" y="1399556"/>
            <a:ext cx="6875820" cy="4076703"/>
          </a:xfrm>
          <a:prstGeom prst="rect">
            <a:avLst/>
          </a:prstGeom>
          <a:gradFill>
            <a:gsLst>
              <a:gs pos="11000">
                <a:srgbClr val="92248E"/>
              </a:gs>
              <a:gs pos="100000">
                <a:srgbClr val="FF411C">
                  <a:alpha val="8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9F604E-FEFA-3809-8244-5B72EE7BB044}"/>
              </a:ext>
            </a:extLst>
          </p:cNvPr>
          <p:cNvSpPr/>
          <p:nvPr/>
        </p:nvSpPr>
        <p:spPr>
          <a:xfrm rot="16200000">
            <a:off x="890124" y="3681875"/>
            <a:ext cx="2296453" cy="4076701"/>
          </a:xfrm>
          <a:prstGeom prst="rect">
            <a:avLst/>
          </a:prstGeom>
          <a:gradFill>
            <a:gsLst>
              <a:gs pos="0">
                <a:srgbClr val="DA002F">
                  <a:alpha val="55000"/>
                </a:srgbClr>
              </a:gs>
              <a:gs pos="100000">
                <a:srgbClr val="FF907A">
                  <a:alpha val="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8E261-930C-6A44-A568-9DD2A88D3526}"/>
              </a:ext>
            </a:extLst>
          </p:cNvPr>
          <p:cNvSpPr/>
          <p:nvPr/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rgbClr val="FFDBCC">
                  <a:alpha val="0"/>
                </a:srgbClr>
              </a:gs>
              <a:gs pos="100000">
                <a:srgbClr val="FF907A">
                  <a:alpha val="3000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850392"/>
            <a:ext cx="2935224" cy="303580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cap="all" spc="70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5001768"/>
            <a:ext cx="2926080" cy="1490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1600" cap="all" spc="40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EDD729C-2F42-9729-3280-C9066997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36F8F79-3CDB-6415-DDB2-2D674522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004" y="6455664"/>
            <a:ext cx="548640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7911B295-8CBE-7949-8048-EBF41461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648" y="6455664"/>
            <a:ext cx="3227832" cy="36576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144AFCF-5D00-4E8A-BE78-0A3382672AA6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889FC6C-F243-CA40-35F8-13153EA5EB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6700" y="0"/>
            <a:ext cx="8115300" cy="6868452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5308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FE7F8B-D1C1-6301-75A5-2EC4374F9AF1}"/>
              </a:ext>
            </a:extLst>
          </p:cNvPr>
          <p:cNvSpPr/>
          <p:nvPr/>
        </p:nvSpPr>
        <p:spPr>
          <a:xfrm flipH="1" flipV="1">
            <a:off x="-14449" y="0"/>
            <a:ext cx="12224736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D8467A-A1B6-E7E6-CAD4-E63E0FE2CCCB}"/>
              </a:ext>
            </a:extLst>
          </p:cNvPr>
          <p:cNvSpPr/>
          <p:nvPr/>
        </p:nvSpPr>
        <p:spPr>
          <a:xfrm flipV="1">
            <a:off x="-7227" y="-5046"/>
            <a:ext cx="12217513" cy="6865568"/>
          </a:xfrm>
          <a:prstGeom prst="rect">
            <a:avLst/>
          </a:prstGeom>
          <a:gradFill>
            <a:gsLst>
              <a:gs pos="0">
                <a:srgbClr val="FF411C">
                  <a:alpha val="66000"/>
                </a:srgbClr>
              </a:gs>
              <a:gs pos="99000">
                <a:srgbClr val="962077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9C06E7-BC9C-2F5F-5DD1-D04EB713C63D}"/>
              </a:ext>
            </a:extLst>
          </p:cNvPr>
          <p:cNvSpPr/>
          <p:nvPr/>
        </p:nvSpPr>
        <p:spPr>
          <a:xfrm rot="10800000" flipH="1" flipV="1">
            <a:off x="-25514" y="-5045"/>
            <a:ext cx="12217514" cy="6865568"/>
          </a:xfrm>
          <a:prstGeom prst="rect">
            <a:avLst/>
          </a:prstGeom>
          <a:gradFill>
            <a:gsLst>
              <a:gs pos="0">
                <a:srgbClr val="FA0036">
                  <a:alpha val="4000"/>
                </a:srgbClr>
              </a:gs>
              <a:gs pos="99000">
                <a:schemeClr val="accent2">
                  <a:alpha val="98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5261F8-8CD8-F2E0-C386-BE6A16D95BFC}"/>
              </a:ext>
            </a:extLst>
          </p:cNvPr>
          <p:cNvSpPr/>
          <p:nvPr/>
        </p:nvSpPr>
        <p:spPr>
          <a:xfrm rot="16200000" flipH="1" flipV="1">
            <a:off x="3802775" y="-3817222"/>
            <a:ext cx="4571999" cy="12206450"/>
          </a:xfrm>
          <a:prstGeom prst="rect">
            <a:avLst/>
          </a:prstGeom>
          <a:gradFill>
            <a:gsLst>
              <a:gs pos="0">
                <a:srgbClr val="D861D4">
                  <a:alpha val="0"/>
                </a:srgbClr>
              </a:gs>
              <a:gs pos="100000">
                <a:srgbClr val="FF7037">
                  <a:alpha val="66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3D4A82C-6849-A88D-6D57-833E9A7481B9}"/>
              </a:ext>
            </a:extLst>
          </p:cNvPr>
          <p:cNvSpPr/>
          <p:nvPr/>
        </p:nvSpPr>
        <p:spPr>
          <a:xfrm rot="13168948" flipH="1" flipV="1">
            <a:off x="1027160" y="609473"/>
            <a:ext cx="5005754" cy="5005754"/>
          </a:xfrm>
          <a:prstGeom prst="ellipse">
            <a:avLst/>
          </a:pr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2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55CA38-7F60-D664-4EC0-C54B60C02BCF}"/>
              </a:ext>
            </a:extLst>
          </p:cNvPr>
          <p:cNvSpPr/>
          <p:nvPr/>
        </p:nvSpPr>
        <p:spPr>
          <a:xfrm rot="5400000" flipV="1">
            <a:off x="-1913484" y="1896512"/>
            <a:ext cx="6860522" cy="3062447"/>
          </a:xfrm>
          <a:prstGeom prst="rect">
            <a:avLst/>
          </a:prstGeom>
          <a:gradFill>
            <a:gsLst>
              <a:gs pos="0">
                <a:srgbClr val="FA0036">
                  <a:alpha val="62000"/>
                </a:srgbClr>
              </a:gs>
              <a:gs pos="77000">
                <a:srgbClr val="FF907A">
                  <a:alpha val="16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7016" y="987552"/>
            <a:ext cx="7644384" cy="294436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5400" cap="all" spc="70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8728" y="5294376"/>
            <a:ext cx="7644384" cy="107899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DE8AB4-3D9C-4366-A8D9-9A4F01D11121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29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344B8E2B-A9B5-DCE0-5C06-E99F762397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38FEA-146D-53B3-36B0-5CBD8040636E}"/>
              </a:ext>
            </a:extLst>
          </p:cNvPr>
          <p:cNvSpPr/>
          <p:nvPr/>
        </p:nvSpPr>
        <p:spPr>
          <a:xfrm flipH="1">
            <a:off x="9143995" y="0"/>
            <a:ext cx="3076356" cy="6858000"/>
          </a:xfrm>
          <a:prstGeom prst="rect">
            <a:avLst/>
          </a:prstGeom>
          <a:gradFill>
            <a:gsLst>
              <a:gs pos="0">
                <a:srgbClr val="FF907A"/>
              </a:gs>
              <a:gs pos="100000">
                <a:srgbClr val="DA002F">
                  <a:alpha val="85882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84D35E-A520-CA7A-97CB-6D815AB4CC5D}"/>
              </a:ext>
            </a:extLst>
          </p:cNvPr>
          <p:cNvSpPr/>
          <p:nvPr/>
        </p:nvSpPr>
        <p:spPr>
          <a:xfrm flipH="1">
            <a:off x="9143990" y="-1"/>
            <a:ext cx="3076355" cy="4572001"/>
          </a:xfrm>
          <a:prstGeom prst="rect">
            <a:avLst/>
          </a:prstGeom>
          <a:gradFill>
            <a:gsLst>
              <a:gs pos="26000">
                <a:srgbClr val="FE4A00">
                  <a:alpha val="0"/>
                </a:srgbClr>
              </a:gs>
              <a:gs pos="100000">
                <a:srgbClr val="DA002F">
                  <a:alpha val="65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5E890B-58C1-DD36-E90B-FFF0BE0CB5CB}"/>
              </a:ext>
            </a:extLst>
          </p:cNvPr>
          <p:cNvSpPr/>
          <p:nvPr/>
        </p:nvSpPr>
        <p:spPr>
          <a:xfrm rot="5400000" flipH="1">
            <a:off x="7253161" y="1890822"/>
            <a:ext cx="6858001" cy="3076355"/>
          </a:xfrm>
          <a:prstGeom prst="rect">
            <a:avLst/>
          </a:prstGeom>
          <a:gradFill>
            <a:gsLst>
              <a:gs pos="2000">
                <a:srgbClr val="9B3597"/>
              </a:gs>
              <a:gs pos="60000">
                <a:srgbClr val="D861D4">
                  <a:alpha val="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CD52CC-E8F2-3220-AE19-8A482DD1F236}"/>
              </a:ext>
            </a:extLst>
          </p:cNvPr>
          <p:cNvSpPr/>
          <p:nvPr/>
        </p:nvSpPr>
        <p:spPr>
          <a:xfrm rot="12508972">
            <a:off x="7949750" y="1673989"/>
            <a:ext cx="3201591" cy="4397456"/>
          </a:xfrm>
          <a:custGeom>
            <a:avLst/>
            <a:gdLst>
              <a:gd name="connsiteX0" fmla="*/ 3201591 w 3201591"/>
              <a:gd name="connsiteY0" fmla="*/ 4296647 h 4397456"/>
              <a:gd name="connsiteX1" fmla="*/ 3007294 w 3201591"/>
              <a:gd name="connsiteY1" fmla="*/ 4346606 h 4397456"/>
              <a:gd name="connsiteX2" fmla="*/ 2502877 w 3201591"/>
              <a:gd name="connsiteY2" fmla="*/ 4397456 h 4397456"/>
              <a:gd name="connsiteX3" fmla="*/ 0 w 3201591"/>
              <a:gd name="connsiteY3" fmla="*/ 1894579 h 4397456"/>
              <a:gd name="connsiteX4" fmla="*/ 733076 w 3201591"/>
              <a:gd name="connsiteY4" fmla="*/ 124777 h 4397456"/>
              <a:gd name="connsiteX5" fmla="*/ 870365 w 3201591"/>
              <a:gd name="connsiteY5" fmla="*/ 0 h 439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1591" h="4397456">
                <a:moveTo>
                  <a:pt x="3201591" y="4296647"/>
                </a:moveTo>
                <a:lnTo>
                  <a:pt x="3007294" y="4346606"/>
                </a:lnTo>
                <a:cubicBezTo>
                  <a:pt x="2844362" y="4379947"/>
                  <a:pt x="2675664" y="4397456"/>
                  <a:pt x="2502877" y="4397456"/>
                </a:cubicBezTo>
                <a:cubicBezTo>
                  <a:pt x="1120576" y="4397456"/>
                  <a:pt x="0" y="3276880"/>
                  <a:pt x="0" y="1894579"/>
                </a:cubicBezTo>
                <a:cubicBezTo>
                  <a:pt x="0" y="1203428"/>
                  <a:pt x="280144" y="577709"/>
                  <a:pt x="733076" y="124777"/>
                </a:cubicBezTo>
                <a:lnTo>
                  <a:pt x="870365" y="0"/>
                </a:lnTo>
                <a:close/>
              </a:path>
            </a:pathLst>
          </a:cu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1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612648"/>
            <a:ext cx="7004304" cy="355701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800" cap="all" spc="550" baseline="0"/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4965192"/>
            <a:ext cx="6391656" cy="1490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cap="all" spc="40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ED2F463-51E0-AB87-A5B5-6942461A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0796B80-FA43-2B89-5F9F-72443F8E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4909" y="6455664"/>
            <a:ext cx="3472868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59F214-985C-4E7A-8724-986944FA2171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C1096F3-B460-B6B3-0D52-AEFDD7F6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9489" y="6455664"/>
            <a:ext cx="548640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44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F7CFA0-C3A1-5564-DD4B-90674874B0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E2F783-0ED7-1F0B-219A-198549E350DD}"/>
              </a:ext>
            </a:extLst>
          </p:cNvPr>
          <p:cNvSpPr/>
          <p:nvPr/>
        </p:nvSpPr>
        <p:spPr>
          <a:xfrm>
            <a:off x="-6" y="-25866"/>
            <a:ext cx="12192005" cy="4589428"/>
          </a:xfrm>
          <a:prstGeom prst="rect">
            <a:avLst/>
          </a:prstGeom>
          <a:gradFill>
            <a:gsLst>
              <a:gs pos="8000">
                <a:srgbClr val="D861D4"/>
              </a:gs>
              <a:gs pos="100000">
                <a:srgbClr val="DA002F">
                  <a:alpha val="85000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F09062-D41B-0E2E-C1C0-F27562ED9597}"/>
              </a:ext>
            </a:extLst>
          </p:cNvPr>
          <p:cNvSpPr/>
          <p:nvPr/>
        </p:nvSpPr>
        <p:spPr>
          <a:xfrm rot="16200000">
            <a:off x="3805950" y="-3822495"/>
            <a:ext cx="4580101" cy="12191999"/>
          </a:xfrm>
          <a:prstGeom prst="rect">
            <a:avLst/>
          </a:prstGeom>
          <a:gradFill>
            <a:gsLst>
              <a:gs pos="0">
                <a:srgbClr val="FE4A00">
                  <a:alpha val="50000"/>
                </a:srgbClr>
              </a:gs>
              <a:gs pos="99000">
                <a:srgbClr val="A3299D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A6D366-64E2-13D3-2734-861E811E1F1A}"/>
              </a:ext>
            </a:extLst>
          </p:cNvPr>
          <p:cNvSpPr/>
          <p:nvPr/>
        </p:nvSpPr>
        <p:spPr>
          <a:xfrm rot="10800000">
            <a:off x="8150806" y="-25872"/>
            <a:ext cx="4041192" cy="4589427"/>
          </a:xfrm>
          <a:prstGeom prst="rect">
            <a:avLst/>
          </a:prstGeom>
          <a:gradFill>
            <a:gsLst>
              <a:gs pos="0">
                <a:srgbClr val="DA002F">
                  <a:alpha val="0"/>
                </a:srgbClr>
              </a:gs>
              <a:gs pos="84000">
                <a:srgbClr val="FF907A">
                  <a:alpha val="32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5B9BA8-AE27-B639-DB51-7E498FA9422B}"/>
              </a:ext>
            </a:extLst>
          </p:cNvPr>
          <p:cNvSpPr/>
          <p:nvPr/>
        </p:nvSpPr>
        <p:spPr>
          <a:xfrm rot="12508972">
            <a:off x="5485611" y="-1118641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41000">
                <a:srgbClr val="FF907A">
                  <a:alpha val="0"/>
                </a:srgbClr>
              </a:gs>
              <a:gs pos="100000">
                <a:srgbClr val="FFBCAF">
                  <a:alpha val="33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585216"/>
            <a:ext cx="6858000" cy="3200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800" cap="all" spc="55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4965192"/>
            <a:ext cx="6391656" cy="1490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cap="all" spc="400" baseline="0" dirty="0">
                <a:latin typeface="+mj-lt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EDD729C-2F42-9729-3280-C9066997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7911B295-8CBE-7949-8048-EBF41461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8C9C02-FCB9-44E9-9951-263455134367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36F8F79-3CDB-6415-DDB2-2D674522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36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1BDDB7-A96E-2151-63B9-28A103D980D2}"/>
              </a:ext>
            </a:extLst>
          </p:cNvPr>
          <p:cNvSpPr/>
          <p:nvPr/>
        </p:nvSpPr>
        <p:spPr>
          <a:xfrm flipH="1">
            <a:off x="-7229" y="-2522"/>
            <a:ext cx="12217516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A992C5-451E-EC0E-D54A-B0AA21D57F04}"/>
              </a:ext>
            </a:extLst>
          </p:cNvPr>
          <p:cNvSpPr/>
          <p:nvPr/>
        </p:nvSpPr>
        <p:spPr>
          <a:xfrm>
            <a:off x="-7227" y="-5045"/>
            <a:ext cx="12217513" cy="6860523"/>
          </a:xfrm>
          <a:prstGeom prst="rect">
            <a:avLst/>
          </a:prstGeom>
          <a:gradFill>
            <a:gsLst>
              <a:gs pos="0">
                <a:srgbClr val="FF411C">
                  <a:alpha val="66000"/>
                </a:srgbClr>
              </a:gs>
              <a:gs pos="99000">
                <a:srgbClr val="962077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4914C5-E872-F937-694B-9226A87D21A6}"/>
              </a:ext>
            </a:extLst>
          </p:cNvPr>
          <p:cNvSpPr/>
          <p:nvPr/>
        </p:nvSpPr>
        <p:spPr>
          <a:xfrm rot="10800000" flipH="1">
            <a:off x="7226" y="-5045"/>
            <a:ext cx="12203060" cy="6863044"/>
          </a:xfrm>
          <a:prstGeom prst="rect">
            <a:avLst/>
          </a:prstGeom>
          <a:gradFill>
            <a:gsLst>
              <a:gs pos="0">
                <a:srgbClr val="FA0036">
                  <a:alpha val="4000"/>
                </a:srgbClr>
              </a:gs>
              <a:gs pos="99000">
                <a:srgbClr val="92248E">
                  <a:alpha val="97647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2BF5D5-EB9E-9501-6A32-C2BB4C8ED6A7}"/>
              </a:ext>
            </a:extLst>
          </p:cNvPr>
          <p:cNvSpPr/>
          <p:nvPr/>
        </p:nvSpPr>
        <p:spPr>
          <a:xfrm rot="5400000" flipH="1">
            <a:off x="4958529" y="-4965758"/>
            <a:ext cx="2286000" cy="12217514"/>
          </a:xfrm>
          <a:prstGeom prst="rect">
            <a:avLst/>
          </a:prstGeom>
          <a:gradFill>
            <a:gsLst>
              <a:gs pos="20000">
                <a:srgbClr val="D861D4">
                  <a:alpha val="0"/>
                </a:srgbClr>
              </a:gs>
              <a:gs pos="100000">
                <a:srgbClr val="FF7037">
                  <a:alpha val="66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768E01-CF59-AC8E-6819-61512B528C04}"/>
              </a:ext>
            </a:extLst>
          </p:cNvPr>
          <p:cNvSpPr/>
          <p:nvPr/>
        </p:nvSpPr>
        <p:spPr>
          <a:xfrm rot="8431052" flipH="1">
            <a:off x="1403739" y="524809"/>
            <a:ext cx="5005754" cy="5005754"/>
          </a:xfrm>
          <a:prstGeom prst="ellipse">
            <a:avLst/>
          </a:pr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2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6865A1-AC73-67A9-BC14-E75D3F26BDE9}"/>
              </a:ext>
            </a:extLst>
          </p:cNvPr>
          <p:cNvSpPr/>
          <p:nvPr/>
        </p:nvSpPr>
        <p:spPr>
          <a:xfrm rot="16200000">
            <a:off x="-1913484" y="1896512"/>
            <a:ext cx="6860522" cy="3062447"/>
          </a:xfrm>
          <a:prstGeom prst="rect">
            <a:avLst/>
          </a:prstGeom>
          <a:gradFill>
            <a:gsLst>
              <a:gs pos="0">
                <a:srgbClr val="FA0036">
                  <a:alpha val="31000"/>
                </a:srgbClr>
              </a:gs>
              <a:gs pos="43000">
                <a:srgbClr val="FF907A">
                  <a:alpha val="16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2807208"/>
            <a:ext cx="7644384" cy="334670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5400" cap="all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A3F06B-6751-4328-A64C-7E682DA41140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145AC3-CC88-4C8A-A6CE-8D44921B6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74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E3211F5-0F92-9768-CA9E-42BD20D242AD}"/>
              </a:ext>
            </a:extLst>
          </p:cNvPr>
          <p:cNvSpPr/>
          <p:nvPr/>
        </p:nvSpPr>
        <p:spPr>
          <a:xfrm rot="10800000" flipH="1">
            <a:off x="0" y="6410026"/>
            <a:ext cx="12192000" cy="448056"/>
          </a:xfrm>
          <a:prstGeom prst="rect">
            <a:avLst/>
          </a:prstGeom>
          <a:gradFill>
            <a:gsLst>
              <a:gs pos="62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965722-DE3B-A05F-AE94-E31AF26EBF9D}"/>
              </a:ext>
            </a:extLst>
          </p:cNvPr>
          <p:cNvSpPr/>
          <p:nvPr/>
        </p:nvSpPr>
        <p:spPr>
          <a:xfrm flipH="1">
            <a:off x="4076700" y="6409937"/>
            <a:ext cx="8115298" cy="448063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347472"/>
            <a:ext cx="9985248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3272" y="1837944"/>
            <a:ext cx="9985248" cy="4352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581912" y="1682496"/>
            <a:ext cx="355701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2008" y="6455664"/>
            <a:ext cx="4672584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7FA31CB7-48AA-4691-B614-160E906C518A}" type="datetime2">
              <a:rPr lang="en-US" smtClean="0"/>
              <a:t>Saturday, October 18,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6304" y="6455664"/>
            <a:ext cx="54864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spc="200" baseline="0"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  <p:sldLayoutId id="2147483879" r:id="rId18"/>
    <p:sldLayoutId id="2147483880" r:id="rId19"/>
    <p:sldLayoutId id="2147483881" r:id="rId20"/>
    <p:sldLayoutId id="2147483882" r:id="rId21"/>
    <p:sldLayoutId id="2147483883" r:id="rId22"/>
    <p:sldLayoutId id="2147483884" r:id="rId23"/>
    <p:sldLayoutId id="2147483885" r:id="rId24"/>
    <p:sldLayoutId id="2147483886" r:id="rId25"/>
    <p:sldLayoutId id="2147483887" r:id="rId26"/>
    <p:sldLayoutId id="2147483888" r:id="rId27"/>
    <p:sldLayoutId id="2147483889" r:id="rId28"/>
    <p:sldLayoutId id="2147483890" r:id="rId29"/>
    <p:sldLayoutId id="2147483891" r:id="rId30"/>
    <p:sldLayoutId id="2147483892" r:id="rId31"/>
    <p:sldLayoutId id="2147483861" r:id="rId32"/>
    <p:sldLayoutId id="2147483893" r:id="rId33"/>
    <p:sldLayoutId id="2147483894" r:id="rId34"/>
    <p:sldLayoutId id="2147483895" r:id="rId35"/>
    <p:sldLayoutId id="2147483896" r:id="rId36"/>
    <p:sldLayoutId id="2147483897" r:id="rId37"/>
    <p:sldLayoutId id="2147483898" r:id="rId38"/>
    <p:sldLayoutId id="2147483899" r:id="rId39"/>
    <p:sldLayoutId id="2147483907" r:id="rId40"/>
    <p:sldLayoutId id="2147483900" r:id="rId41"/>
    <p:sldLayoutId id="2147483901" r:id="rId42"/>
    <p:sldLayoutId id="2147483902" r:id="rId43"/>
    <p:sldLayoutId id="2147483903" r:id="rId44"/>
    <p:sldLayoutId id="2147483904" r:id="rId45"/>
    <p:sldLayoutId id="2147483905" r:id="rId46"/>
    <p:sldLayoutId id="2147483906" r:id="rId47"/>
    <p:sldLayoutId id="2147483860" r:id="rId4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Amvetsfl.ja2021@gmail.com" TargetMode="Externa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4E29C-9D1B-4B1D-0BC7-D3AFDC627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941832"/>
            <a:ext cx="4626864" cy="3209544"/>
          </a:xfrm>
        </p:spPr>
        <p:txBody>
          <a:bodyPr anchor="b">
            <a:normAutofit/>
          </a:bodyPr>
          <a:lstStyle/>
          <a:p>
            <a:pPr algn="ctr"/>
            <a:r>
              <a:rPr lang="en-US" dirty="0" err="1"/>
              <a:t>DISCIPLINe</a:t>
            </a:r>
            <a:r>
              <a:rPr lang="en-US" dirty="0"/>
              <a:t>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89A8E-1DD2-0733-E049-D24916D90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4974336"/>
            <a:ext cx="4626864" cy="145389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To </a:t>
            </a:r>
            <a:r>
              <a:rPr lang="en-US" dirty="0" err="1"/>
              <a:t>familaize</a:t>
            </a:r>
            <a:r>
              <a:rPr lang="en-US" dirty="0"/>
              <a:t> </a:t>
            </a:r>
            <a:r>
              <a:rPr lang="en-US" dirty="0" err="1"/>
              <a:t>amvets</a:t>
            </a:r>
            <a:r>
              <a:rPr lang="en-US" dirty="0"/>
              <a:t> on the process and procedures for filing a grievance</a:t>
            </a:r>
          </a:p>
        </p:txBody>
      </p:sp>
      <p:pic>
        <p:nvPicPr>
          <p:cNvPr id="5" name="Picture Placeholder 4" descr="A logo with a eagle and stars in a wreath&#10;&#10;AI-generated content may be incorrect.">
            <a:extLst>
              <a:ext uri="{FF2B5EF4-FFF2-40B4-BE49-F238E27FC236}">
                <a16:creationId xmlns:a16="http://schemas.microsoft.com/office/drawing/2014/main" id="{A1CCA9F7-39F0-7BBA-D526-D5863B8D3B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" r="6978"/>
          <a:stretch/>
        </p:blipFill>
        <p:spPr>
          <a:xfrm>
            <a:off x="6092952" y="40"/>
            <a:ext cx="6099048" cy="6857920"/>
          </a:xfrm>
          <a:noFill/>
        </p:spPr>
      </p:pic>
    </p:spTree>
    <p:extLst>
      <p:ext uri="{BB962C8B-B14F-4D97-AF65-F5344CB8AC3E}">
        <p14:creationId xmlns:p14="http://schemas.microsoft.com/office/powerpoint/2010/main" val="1207492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A4EEF-3214-1DAF-FF2C-8D9D55164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4" y="310896"/>
            <a:ext cx="6858000" cy="923544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 HEARING</a:t>
            </a:r>
          </a:p>
        </p:txBody>
      </p:sp>
      <p:pic>
        <p:nvPicPr>
          <p:cNvPr id="6" name="Picture Placeholder 5" descr="A person handing a book to a person&#10;&#10;AI-generated content may be incorrect.">
            <a:extLst>
              <a:ext uri="{FF2B5EF4-FFF2-40B4-BE49-F238E27FC236}">
                <a16:creationId xmlns:a16="http://schemas.microsoft.com/office/drawing/2014/main" id="{DF8BD34F-2C41-EBC3-B9C2-5A648588636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r="19326"/>
          <a:stretch>
            <a:fillRect/>
          </a:stretch>
        </p:blipFill>
        <p:spPr>
          <a:xfrm>
            <a:off x="603250" y="603250"/>
            <a:ext cx="3192463" cy="5203825"/>
          </a:xfr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396188-9F6E-8A11-9774-B6D52E13347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149708481"/>
              </p:ext>
            </p:extLst>
          </p:nvPr>
        </p:nvGraphicFramePr>
        <p:xfrm>
          <a:off x="4718304" y="1380744"/>
          <a:ext cx="6858000" cy="4608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8534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93563-D076-A696-31D9-69745D21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3547872" cy="4965192"/>
          </a:xfrm>
        </p:spPr>
        <p:txBody>
          <a:bodyPr anchor="t">
            <a:normAutofit/>
          </a:bodyPr>
          <a:lstStyle/>
          <a:p>
            <a:r>
              <a:rPr lang="en-US" dirty="0"/>
              <a:t>HEARING CONT’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1F1FFC-7609-46B3-C371-D87918413F9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13444719"/>
              </p:ext>
            </p:extLst>
          </p:nvPr>
        </p:nvGraphicFramePr>
        <p:xfrm>
          <a:off x="5065776" y="704088"/>
          <a:ext cx="6394704" cy="521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3005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B1231-0E55-B246-FF29-E0C96E6C8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EEFBC-1446-1478-4BD0-4E0F29B79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Reserve to ensure members rights have not been abused</a:t>
            </a:r>
          </a:p>
          <a:p>
            <a:r>
              <a:rPr lang="en-US" sz="3200" dirty="0"/>
              <a:t>Based on a procedural errors in the proceedings that affects the rights of the member</a:t>
            </a:r>
          </a:p>
          <a:p>
            <a:r>
              <a:rPr lang="en-US" sz="3200" dirty="0"/>
              <a:t>Not designed to rehear the case</a:t>
            </a:r>
          </a:p>
          <a:p>
            <a:r>
              <a:rPr lang="en-US" sz="3200" dirty="0"/>
              <a:t>Member must specify the procedural errors that may have led to the violation of their rights</a:t>
            </a:r>
          </a:p>
        </p:txBody>
      </p:sp>
    </p:spTree>
    <p:extLst>
      <p:ext uri="{BB962C8B-B14F-4D97-AF65-F5344CB8AC3E}">
        <p14:creationId xmlns:p14="http://schemas.microsoft.com/office/powerpoint/2010/main" val="1043933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1E95-9FA8-EF8B-8CAA-4624AB152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APPEALS CONT’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D30D-2089-4CD3-E085-9A7A01AE4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Referred to a level above the original hearing</a:t>
            </a:r>
          </a:p>
          <a:p>
            <a:r>
              <a:rPr lang="en-US" sz="3200" dirty="0"/>
              <a:t>Must be filed within 15 days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Category A offense appeals - filed with the Department Executive Director</a:t>
            </a:r>
          </a:p>
          <a:p>
            <a:pPr lvl="1">
              <a:lnSpc>
                <a:spcPct val="110000"/>
              </a:lnSpc>
            </a:pPr>
            <a:r>
              <a:rPr lang="en-US" sz="3200" dirty="0"/>
              <a:t>Department Commander and Department JA provides recommendation to Grievance Committee</a:t>
            </a:r>
          </a:p>
          <a:p>
            <a:pPr lvl="1">
              <a:lnSpc>
                <a:spcPct val="110000"/>
              </a:lnSpc>
            </a:pPr>
            <a:r>
              <a:rPr lang="en-US" sz="3200" dirty="0"/>
              <a:t>Committee decision is final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45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E750B-24C1-50E7-44AA-1BCEB68EB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3611880" cy="2916936"/>
          </a:xfrm>
        </p:spPr>
        <p:txBody>
          <a:bodyPr anchor="t">
            <a:normAutofit/>
          </a:bodyPr>
          <a:lstStyle/>
          <a:p>
            <a:r>
              <a:rPr lang="en-US" dirty="0"/>
              <a:t>APPEALS CONT’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D11660-8705-64FD-1475-2C27663D94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1520" y="272143"/>
            <a:ext cx="10989426" cy="600978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en-US" sz="3600" dirty="0"/>
          </a:p>
          <a:p>
            <a:pPr>
              <a:lnSpc>
                <a:spcPct val="110000"/>
              </a:lnSpc>
            </a:pPr>
            <a:endParaRPr lang="en-US" sz="3600" dirty="0"/>
          </a:p>
          <a:p>
            <a:pPr>
              <a:lnSpc>
                <a:spcPct val="110000"/>
              </a:lnSpc>
            </a:pPr>
            <a:r>
              <a:rPr lang="en-US" sz="3600" dirty="0"/>
              <a:t>Category B offense appeals -  filed with the Post Commander, to be handled by the Post Executive Board</a:t>
            </a:r>
          </a:p>
          <a:p>
            <a:pPr lvl="1">
              <a:lnSpc>
                <a:spcPct val="110000"/>
              </a:lnSpc>
            </a:pPr>
            <a:r>
              <a:rPr lang="en-US" sz="3600" dirty="0"/>
              <a:t>Post Commander refers appeal to Post Executive Committee</a:t>
            </a:r>
          </a:p>
          <a:p>
            <a:pPr lvl="1">
              <a:lnSpc>
                <a:spcPct val="110000"/>
              </a:lnSpc>
            </a:pPr>
            <a:r>
              <a:rPr lang="en-US" sz="3600" dirty="0"/>
              <a:t>Committee decision is final</a:t>
            </a:r>
          </a:p>
          <a:p>
            <a:pPr lvl="1">
              <a:lnSpc>
                <a:spcPct val="110000"/>
              </a:lnSpc>
            </a:pPr>
            <a:endParaRPr lang="en-US" sz="1500" dirty="0"/>
          </a:p>
          <a:p>
            <a:pPr>
              <a:lnSpc>
                <a:spcPct val="11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21104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A9153-0C76-F43E-B2FE-3F28C1816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F3E42-7C3E-8DD6-2B5C-E14E695C1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381000"/>
            <a:ext cx="4038599" cy="3240024"/>
          </a:xfrm>
        </p:spPr>
        <p:txBody>
          <a:bodyPr anchor="t">
            <a:normAutofit/>
          </a:bodyPr>
          <a:lstStyle/>
          <a:p>
            <a:r>
              <a:rPr lang="en-US" dirty="0"/>
              <a:t>APPEALS CONT’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ABA5835-DE61-1A24-B6EB-4A2EBF1196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" y="272143"/>
            <a:ext cx="11568546" cy="6009785"/>
          </a:xfrm>
        </p:spPr>
        <p:txBody>
          <a:bodyPr>
            <a:normAutofit lnSpcReduction="10000"/>
          </a:bodyPr>
          <a:lstStyle/>
          <a:p>
            <a:pPr marL="228600" lvl="1" indent="0">
              <a:lnSpc>
                <a:spcPct val="110000"/>
              </a:lnSpc>
              <a:buNone/>
            </a:pPr>
            <a:endParaRPr lang="en-US" sz="3200" dirty="0"/>
          </a:p>
          <a:p>
            <a:pPr marL="228600" lvl="1" indent="0">
              <a:lnSpc>
                <a:spcPct val="110000"/>
              </a:lnSpc>
              <a:buNone/>
            </a:pPr>
            <a:r>
              <a:rPr lang="en-US" sz="3600" dirty="0"/>
              <a:t>Committee votes to determine </a:t>
            </a:r>
          </a:p>
          <a:p>
            <a:pPr lvl="1">
              <a:lnSpc>
                <a:spcPct val="110000"/>
              </a:lnSpc>
            </a:pPr>
            <a:r>
              <a:rPr lang="en-US" sz="3600" dirty="0"/>
              <a:t>the charges and punishment on appeal shall be upheld</a:t>
            </a:r>
          </a:p>
          <a:p>
            <a:pPr lvl="1">
              <a:lnSpc>
                <a:spcPct val="110000"/>
              </a:lnSpc>
            </a:pPr>
            <a:r>
              <a:rPr lang="en-US" sz="3600" dirty="0"/>
              <a:t>The charges are upheld and the punishment reduced</a:t>
            </a:r>
          </a:p>
          <a:p>
            <a:pPr lvl="1">
              <a:lnSpc>
                <a:spcPct val="110000"/>
              </a:lnSpc>
            </a:pPr>
            <a:r>
              <a:rPr lang="en-US" sz="3600" dirty="0"/>
              <a:t>Charges and punishment are not upheld</a:t>
            </a:r>
          </a:p>
          <a:p>
            <a:pPr marL="228600" lvl="1" indent="0">
              <a:lnSpc>
                <a:spcPct val="110000"/>
              </a:lnSpc>
              <a:buNone/>
            </a:pPr>
            <a:r>
              <a:rPr lang="en-US" sz="3600" dirty="0"/>
              <a:t>A 2/3 vote of the committee is required to sustain the charges and punishment on appeal</a:t>
            </a:r>
          </a:p>
          <a:p>
            <a:pPr marL="228600" lvl="1" indent="0">
              <a:lnSpc>
                <a:spcPct val="110000"/>
              </a:lnSpc>
              <a:buNone/>
            </a:pPr>
            <a:r>
              <a:rPr lang="en-US" sz="3600" dirty="0"/>
              <a:t>Committee cannot increase the punishment</a:t>
            </a:r>
          </a:p>
          <a:p>
            <a:pPr>
              <a:lnSpc>
                <a:spcPct val="110000"/>
              </a:lnSpc>
            </a:pPr>
            <a:endParaRPr lang="en-US" sz="3200" dirty="0"/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endParaRPr lang="en-US" sz="2400" dirty="0"/>
          </a:p>
          <a:p>
            <a:pPr lvl="1">
              <a:lnSpc>
                <a:spcPct val="110000"/>
              </a:lnSpc>
            </a:pPr>
            <a:endParaRPr lang="en-US" sz="1500" dirty="0"/>
          </a:p>
          <a:p>
            <a:pPr>
              <a:lnSpc>
                <a:spcPct val="11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07318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BCCFC-E56C-E262-B499-7344CBAB7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3547872" cy="4965192"/>
          </a:xfrm>
        </p:spPr>
        <p:txBody>
          <a:bodyPr anchor="t">
            <a:normAutofit/>
          </a:bodyPr>
          <a:lstStyle/>
          <a:p>
            <a:r>
              <a:rPr lang="en-US" dirty="0"/>
              <a:t>SUSPENSION OF MEMBERSHIP AND MEMBERSHIP PRIVILEDGES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D791E8-6BE7-6174-9F3A-78BF1A36533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00136758"/>
              </p:ext>
            </p:extLst>
          </p:nvPr>
        </p:nvGraphicFramePr>
        <p:xfrm>
          <a:off x="5065776" y="228601"/>
          <a:ext cx="6394704" cy="597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6166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4AC224A-933C-7488-97DE-612F59D2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600200"/>
            <a:ext cx="3813048" cy="2999232"/>
          </a:xfrm>
        </p:spPr>
        <p:txBody>
          <a:bodyPr anchor="t">
            <a:normAutofit/>
          </a:bodyPr>
          <a:lstStyle/>
          <a:p>
            <a:r>
              <a:rPr lang="en-US" dirty="0"/>
              <a:t>SUSPENSION OF MEMBERSHIP AND MEMBERSHIP PRIVILEGES CONT’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E2F18D-9BAD-22EB-71EC-9A9B578415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1370" y="816429"/>
            <a:ext cx="5749109" cy="50727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/>
              <a:t>Category A offense</a:t>
            </a:r>
          </a:p>
          <a:p>
            <a:r>
              <a:rPr lang="en-US" sz="3600" dirty="0"/>
              <a:t>Suspension pending hearing</a:t>
            </a:r>
          </a:p>
          <a:p>
            <a:r>
              <a:rPr lang="en-US" sz="3600" dirty="0"/>
              <a:t>Not allowed on post property except hearing</a:t>
            </a:r>
          </a:p>
          <a:p>
            <a:r>
              <a:rPr lang="en-US" sz="3600" dirty="0"/>
              <a:t>Violation is considered trespassing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500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97E3F-1F13-EBAF-EE20-B4AB3C848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4D1092-530A-17F8-83E7-47FC9F932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600200"/>
            <a:ext cx="3813048" cy="2999232"/>
          </a:xfrm>
        </p:spPr>
        <p:txBody>
          <a:bodyPr anchor="t">
            <a:normAutofit/>
          </a:bodyPr>
          <a:lstStyle/>
          <a:p>
            <a:r>
              <a:rPr lang="en-US" dirty="0"/>
              <a:t>SUSPENSION OF MEMBERSHIP AND MEMBERSHIP PRIVILEGES CONT’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EDAD03-E428-71D2-12A7-DEAF2C9643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1370" y="816429"/>
            <a:ext cx="5749109" cy="50727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Category B offense</a:t>
            </a:r>
          </a:p>
          <a:p>
            <a:r>
              <a:rPr lang="en-US" sz="3600" dirty="0"/>
              <a:t>Suspension of canteen </a:t>
            </a:r>
            <a:r>
              <a:rPr lang="en-US" sz="3600" dirty="0" err="1"/>
              <a:t>priviledges</a:t>
            </a:r>
            <a:endParaRPr lang="en-US" sz="3600" dirty="0"/>
          </a:p>
          <a:p>
            <a:r>
              <a:rPr lang="en-US" sz="3600" dirty="0"/>
              <a:t>Can participate in Post functions</a:t>
            </a:r>
          </a:p>
          <a:p>
            <a:r>
              <a:rPr lang="en-US" sz="3600" dirty="0"/>
              <a:t>Cannot be signed in as a guest</a:t>
            </a:r>
          </a:p>
        </p:txBody>
      </p:sp>
    </p:spTree>
    <p:extLst>
      <p:ext uri="{BB962C8B-B14F-4D97-AF65-F5344CB8AC3E}">
        <p14:creationId xmlns:p14="http://schemas.microsoft.com/office/powerpoint/2010/main" val="7702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AED06-7EED-5C8A-7483-054497334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2916936" cy="2916936"/>
          </a:xfrm>
        </p:spPr>
        <p:txBody>
          <a:bodyPr anchor="t">
            <a:normAutofit/>
          </a:bodyPr>
          <a:lstStyle/>
          <a:p>
            <a:r>
              <a:rPr lang="en-US" sz="2700"/>
              <a:t>SUSPENSION OF MEMBERSHIP AND MEMBERSHIP PRIVILEGES CONT’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0CE68C-81DF-44D8-9FD1-14BF0445A0B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84195749"/>
              </p:ext>
            </p:extLst>
          </p:nvPr>
        </p:nvGraphicFramePr>
        <p:xfrm>
          <a:off x="4588626" y="704088"/>
          <a:ext cx="7132320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274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941C9-2CA6-3222-9B9E-6788DD96A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AMVETS DISCIPLINE 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1816E-A61B-12A9-4382-16769D28A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Amvets discipline procedures are designed to balance the members individual rights with the need for good order within our organization, while also allowing for the correction of inappropriate behavior</a:t>
            </a:r>
          </a:p>
          <a:p>
            <a:r>
              <a:rPr lang="en-US" dirty="0"/>
              <a:t>Members do not forfeit their constitutional rights when they join or when they violate our standards.</a:t>
            </a:r>
          </a:p>
          <a:p>
            <a:r>
              <a:rPr lang="en-US" dirty="0"/>
              <a:t>They maintain the right to face their accuser and they have the right against self incrimination.</a:t>
            </a:r>
          </a:p>
          <a:p>
            <a:r>
              <a:rPr lang="en-US" dirty="0"/>
              <a:t>Members cannot be disciplined without due process and punishment can only be administered following a finding of guilt at a hearing.</a:t>
            </a:r>
          </a:p>
          <a:p>
            <a:r>
              <a:rPr lang="en-US" dirty="0"/>
              <a:t>A primary discipline objective is that each Post will be the judge of its own membership</a:t>
            </a:r>
          </a:p>
        </p:txBody>
      </p:sp>
    </p:spTree>
    <p:extLst>
      <p:ext uri="{BB962C8B-B14F-4D97-AF65-F5344CB8AC3E}">
        <p14:creationId xmlns:p14="http://schemas.microsoft.com/office/powerpoint/2010/main" val="1160231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22120-7BF8-37DD-535E-098E510EE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832104"/>
            <a:ext cx="3273552" cy="1947672"/>
          </a:xfrm>
        </p:spPr>
        <p:txBody>
          <a:bodyPr anchor="b">
            <a:normAutofit/>
          </a:bodyPr>
          <a:lstStyle/>
          <a:p>
            <a:r>
              <a:rPr lang="en-US" sz="2700"/>
              <a:t>SPECIAL CIRCUMSTANCES</a:t>
            </a:r>
          </a:p>
        </p:txBody>
      </p:sp>
      <p:pic>
        <p:nvPicPr>
          <p:cNvPr id="5" name="Picture 4" descr="Red toy person in front of two lines of white figures">
            <a:extLst>
              <a:ext uri="{FF2B5EF4-FFF2-40B4-BE49-F238E27FC236}">
                <a16:creationId xmlns:a16="http://schemas.microsoft.com/office/drawing/2014/main" id="{A3E4630C-1C68-6EC5-55A3-4AD01CA056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014" r="8160" b="2"/>
          <a:stretch>
            <a:fillRect/>
          </a:stretch>
        </p:blipFill>
        <p:spPr>
          <a:xfrm>
            <a:off x="20" y="-1"/>
            <a:ext cx="7783979" cy="641131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260EB-39D9-16D1-072C-F246DAFFF2B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2852928"/>
            <a:ext cx="3273552" cy="3172968"/>
          </a:xfrm>
        </p:spPr>
        <p:txBody>
          <a:bodyPr>
            <a:noAutofit/>
          </a:bodyPr>
          <a:lstStyle/>
          <a:p>
            <a:r>
              <a:rPr lang="en-US" sz="2400" dirty="0"/>
              <a:t>Certain circumstances may require a modification to the normal procedures to ensure a fair conclusion to discipline matters</a:t>
            </a:r>
          </a:p>
        </p:txBody>
      </p:sp>
    </p:spTree>
    <p:extLst>
      <p:ext uri="{BB962C8B-B14F-4D97-AF65-F5344CB8AC3E}">
        <p14:creationId xmlns:p14="http://schemas.microsoft.com/office/powerpoint/2010/main" val="1128444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08B81-EA99-4B7D-1ACB-F2024C10C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53616"/>
            <a:ext cx="3595634" cy="1757505"/>
          </a:xfrm>
        </p:spPr>
        <p:txBody>
          <a:bodyPr anchor="t">
            <a:normAutofit/>
          </a:bodyPr>
          <a:lstStyle/>
          <a:p>
            <a:r>
              <a:rPr lang="en-US"/>
              <a:t>CHARGES OF A CRIMINAL NATURE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68697-EC41-5369-D876-752997590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" y="1741715"/>
            <a:ext cx="3309608" cy="4562670"/>
          </a:xfrm>
        </p:spPr>
        <p:txBody>
          <a:bodyPr anchor="t">
            <a:normAutofit lnSpcReduction="10000"/>
          </a:bodyPr>
          <a:lstStyle/>
          <a:p>
            <a:r>
              <a:rPr lang="en-US" sz="2400" dirty="0"/>
              <a:t>Commanders work with law enforcement</a:t>
            </a:r>
          </a:p>
          <a:p>
            <a:r>
              <a:rPr lang="en-US" sz="2400" dirty="0"/>
              <a:t>Procedures should run in concert with criminal proceedings</a:t>
            </a:r>
          </a:p>
          <a:p>
            <a:r>
              <a:rPr lang="en-US" sz="2400" dirty="0"/>
              <a:t>Delay hearings until the conclusion of any legal actions</a:t>
            </a:r>
          </a:p>
          <a:p>
            <a:r>
              <a:rPr lang="en-US" sz="2400" dirty="0"/>
              <a:t>Use court findings during grievance </a:t>
            </a:r>
          </a:p>
          <a:p>
            <a:endParaRPr lang="en-US" dirty="0"/>
          </a:p>
        </p:txBody>
      </p:sp>
      <p:pic>
        <p:nvPicPr>
          <p:cNvPr id="6" name="Picture Placeholder 5" descr="A cartoon of a thief holding a briefcase&#10;&#10;AI-generated content may be incorrect.">
            <a:extLst>
              <a:ext uri="{FF2B5EF4-FFF2-40B4-BE49-F238E27FC236}">
                <a16:creationId xmlns:a16="http://schemas.microsoft.com/office/drawing/2014/main" id="{998A9294-EF31-7EF8-2BBC-05F003BA4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551782" y="553616"/>
            <a:ext cx="3609735" cy="5752566"/>
          </a:xfrm>
          <a:noFill/>
        </p:spPr>
      </p:pic>
    </p:spTree>
    <p:extLst>
      <p:ext uri="{BB962C8B-B14F-4D97-AF65-F5344CB8AC3E}">
        <p14:creationId xmlns:p14="http://schemas.microsoft.com/office/powerpoint/2010/main" val="3040819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7C684-2B5E-0924-46FB-EEBC8DCB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2916936" cy="2916936"/>
          </a:xfrm>
        </p:spPr>
        <p:txBody>
          <a:bodyPr anchor="t">
            <a:normAutofit/>
          </a:bodyPr>
          <a:lstStyle/>
          <a:p>
            <a:r>
              <a:rPr lang="en-US" sz="3000"/>
              <a:t>COMMANDER AS ACCUSER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7E07EC30-DB8F-7930-E8B5-1CDE7FF8DB7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27103150"/>
              </p:ext>
            </p:extLst>
          </p:nvPr>
        </p:nvGraphicFramePr>
        <p:xfrm>
          <a:off x="4588626" y="704088"/>
          <a:ext cx="7132320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7371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493A2-F10E-3D47-1CB7-A1673484A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2916936" cy="2916936"/>
          </a:xfrm>
        </p:spPr>
        <p:txBody>
          <a:bodyPr anchor="t">
            <a:normAutofit/>
          </a:bodyPr>
          <a:lstStyle/>
          <a:p>
            <a:r>
              <a:rPr lang="en-US" dirty="0"/>
              <a:t>JUDGE ADVOCATE NOT AVAILABLE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7BC193-BFF4-3635-9A19-213DA5E065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37943545"/>
              </p:ext>
            </p:extLst>
          </p:nvPr>
        </p:nvGraphicFramePr>
        <p:xfrm>
          <a:off x="4588626" y="704088"/>
          <a:ext cx="7132320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0510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A173-949E-4DA9-BD81-A9EACF40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932688"/>
            <a:ext cx="3392424" cy="3182112"/>
          </a:xfrm>
        </p:spPr>
        <p:txBody>
          <a:bodyPr anchor="b">
            <a:normAutofit/>
          </a:bodyPr>
          <a:lstStyle/>
          <a:p>
            <a:r>
              <a:rPr lang="en-US"/>
              <a:t>EXECUTIVE COMMITTEE NOT AVAILABLE</a:t>
            </a:r>
          </a:p>
        </p:txBody>
      </p:sp>
      <p:pic>
        <p:nvPicPr>
          <p:cNvPr id="5" name="Picture 4" descr="Illuminated San Francisco City Hall">
            <a:extLst>
              <a:ext uri="{FF2B5EF4-FFF2-40B4-BE49-F238E27FC236}">
                <a16:creationId xmlns:a16="http://schemas.microsoft.com/office/drawing/2014/main" id="{31D74868-27A4-C4C3-F9EC-E02507D78C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25"/>
          <a:stretch>
            <a:fillRect/>
          </a:stretch>
        </p:blipFill>
        <p:spPr>
          <a:xfrm>
            <a:off x="5065776" y="10"/>
            <a:ext cx="6135624" cy="3959342"/>
          </a:xfrm>
          <a:prstGeom prst="rect">
            <a:avLst/>
          </a:prstGeom>
          <a:noFill/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14A6DA0-6292-0153-A797-04DA40D17EB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0" y="4206240"/>
            <a:ext cx="6172200" cy="1645920"/>
          </a:xfrm>
        </p:spPr>
        <p:txBody>
          <a:bodyPr>
            <a:normAutofit/>
          </a:bodyPr>
          <a:lstStyle/>
          <a:p>
            <a:r>
              <a:rPr lang="en-US" dirty="0"/>
              <a:t>Commander appoints other AMVET members</a:t>
            </a:r>
          </a:p>
        </p:txBody>
      </p:sp>
    </p:spTree>
    <p:extLst>
      <p:ext uri="{BB962C8B-B14F-4D97-AF65-F5344CB8AC3E}">
        <p14:creationId xmlns:p14="http://schemas.microsoft.com/office/powerpoint/2010/main" val="2415216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C6B05-200E-F4BD-C28F-3218DEF1F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347472"/>
            <a:ext cx="9875520" cy="1033272"/>
          </a:xfrm>
        </p:spPr>
        <p:txBody>
          <a:bodyPr anchor="ctr">
            <a:normAutofit/>
          </a:bodyPr>
          <a:lstStyle/>
          <a:p>
            <a:r>
              <a:rPr lang="en-US" dirty="0"/>
              <a:t>CHARGES AGAINST POST COMMANDERS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0901654-8D26-E529-A1BE-9C1A2A9BBE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5767"/>
              </p:ext>
            </p:extLst>
          </p:nvPr>
        </p:nvGraphicFramePr>
        <p:xfrm>
          <a:off x="1033272" y="2203703"/>
          <a:ext cx="9875520" cy="4067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2546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742B2-64D6-1842-200D-D0E1097E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347472"/>
            <a:ext cx="9875520" cy="1033272"/>
          </a:xfrm>
        </p:spPr>
        <p:txBody>
          <a:bodyPr anchor="ctr">
            <a:normAutofit/>
          </a:bodyPr>
          <a:lstStyle/>
          <a:p>
            <a:r>
              <a:rPr lang="en-US" dirty="0"/>
              <a:t>CHARGES AGAINST SUBORDINATE MEMBER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F92815-60AA-A31B-CCB7-DD74FE960D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242311"/>
              </p:ext>
            </p:extLst>
          </p:nvPr>
        </p:nvGraphicFramePr>
        <p:xfrm>
          <a:off x="1033272" y="2203703"/>
          <a:ext cx="9875520" cy="4067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1628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136C4-3E81-4F5D-219E-7AD52CB98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347472"/>
            <a:ext cx="9985248" cy="960120"/>
          </a:xfrm>
        </p:spPr>
        <p:txBody>
          <a:bodyPr anchor="b">
            <a:normAutofit/>
          </a:bodyPr>
          <a:lstStyle/>
          <a:p>
            <a:r>
              <a:rPr lang="en-US" dirty="0"/>
              <a:t>CHARGES FILED BY SUBORDINATE MEMBER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3C1A84-C1EE-7905-94B0-0586DA522F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815029"/>
              </p:ext>
            </p:extLst>
          </p:nvPr>
        </p:nvGraphicFramePr>
        <p:xfrm>
          <a:off x="1033272" y="1563624"/>
          <a:ext cx="998524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7753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4391-DBF3-B7C8-62DC-4396F36E4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3547872" cy="4965192"/>
          </a:xfrm>
        </p:spPr>
        <p:txBody>
          <a:bodyPr anchor="t">
            <a:normAutofit/>
          </a:bodyPr>
          <a:lstStyle/>
          <a:p>
            <a:r>
              <a:rPr lang="en-US" dirty="0"/>
              <a:t>RECORD KEEPING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26BBDE-05D9-075D-0C5F-ADE136FF883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9616550"/>
              </p:ext>
            </p:extLst>
          </p:nvPr>
        </p:nvGraphicFramePr>
        <p:xfrm>
          <a:off x="5065776" y="704088"/>
          <a:ext cx="6394704" cy="521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2393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74404-CD19-9955-431A-8E7B9682E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347472"/>
            <a:ext cx="9985248" cy="960120"/>
          </a:xfrm>
        </p:spPr>
        <p:txBody>
          <a:bodyPr anchor="b">
            <a:normAutofit/>
          </a:bodyPr>
          <a:lstStyle/>
          <a:p>
            <a:r>
              <a:rPr lang="en-US" dirty="0"/>
              <a:t>TIMELINESS OF ACTIONS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D36DDF-297D-5C78-C469-46BC20CB40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861848"/>
              </p:ext>
            </p:extLst>
          </p:nvPr>
        </p:nvGraphicFramePr>
        <p:xfrm>
          <a:off x="1033272" y="1563624"/>
          <a:ext cx="998524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329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2E987-E2FD-EAAD-0EA0-AA87B706D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6" y="475488"/>
            <a:ext cx="3401568" cy="1197864"/>
          </a:xfrm>
        </p:spPr>
        <p:txBody>
          <a:bodyPr anchor="b">
            <a:normAutofit/>
          </a:bodyPr>
          <a:lstStyle/>
          <a:p>
            <a:r>
              <a:rPr lang="en-US"/>
              <a:t>Employee Discipline</a:t>
            </a:r>
          </a:p>
        </p:txBody>
      </p:sp>
      <p:pic>
        <p:nvPicPr>
          <p:cNvPr id="1026" name="Picture 2" descr="Employee discipline examples &amp; how to handle them">
            <a:extLst>
              <a:ext uri="{FF2B5EF4-FFF2-40B4-BE49-F238E27FC236}">
                <a16:creationId xmlns:a16="http://schemas.microsoft.com/office/drawing/2014/main" id="{BE76DB93-4FD6-AF26-4720-7EC09C56B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504" y="975151"/>
            <a:ext cx="6681111" cy="445964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98C45-E7AA-869B-839B-C1499E1CED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4736" y="1856232"/>
            <a:ext cx="3401568" cy="4041648"/>
          </a:xfrm>
        </p:spPr>
        <p:txBody>
          <a:bodyPr>
            <a:normAutofit/>
          </a:bodyPr>
          <a:lstStyle/>
          <a:p>
            <a:r>
              <a:rPr lang="en-US" dirty="0"/>
              <a:t>Discipline of employees is covered by State and Federal Statutes which are included in the Department of Florida Personnel Policy.</a:t>
            </a:r>
          </a:p>
          <a:p>
            <a:r>
              <a:rPr lang="en-US" dirty="0"/>
              <a:t>All matters involving employees will be handled in accordance with the Personnel Policy</a:t>
            </a:r>
          </a:p>
        </p:txBody>
      </p:sp>
    </p:spTree>
    <p:extLst>
      <p:ext uri="{BB962C8B-B14F-4D97-AF65-F5344CB8AC3E}">
        <p14:creationId xmlns:p14="http://schemas.microsoft.com/office/powerpoint/2010/main" val="250531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9852B-FC2C-9325-9A79-0A9413FE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347472"/>
            <a:ext cx="9875520" cy="1033272"/>
          </a:xfrm>
        </p:spPr>
        <p:txBody>
          <a:bodyPr anchor="ctr">
            <a:normAutofit/>
          </a:bodyPr>
          <a:lstStyle/>
          <a:p>
            <a:r>
              <a:rPr lang="en-US" dirty="0"/>
              <a:t>STATUTE OF LIMITATIONS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4A738C-0B90-4C48-CBB7-A7CF977CDD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060864"/>
              </p:ext>
            </p:extLst>
          </p:nvPr>
        </p:nvGraphicFramePr>
        <p:xfrm>
          <a:off x="1033272" y="2203703"/>
          <a:ext cx="9875520" cy="4067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9023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71483-8021-1CD9-346D-C654D85CD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2916936" cy="2916936"/>
          </a:xfrm>
        </p:spPr>
        <p:txBody>
          <a:bodyPr anchor="t">
            <a:normAutofit/>
          </a:bodyPr>
          <a:lstStyle/>
          <a:p>
            <a:r>
              <a:rPr lang="en-US" dirty="0"/>
              <a:t>MEMBER IN GOOD STANDING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B4BD36-0E97-7D29-0652-C9DCF9E7D34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67079508"/>
              </p:ext>
            </p:extLst>
          </p:nvPr>
        </p:nvGraphicFramePr>
        <p:xfrm>
          <a:off x="4588626" y="704088"/>
          <a:ext cx="7132320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9982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03CF3-4684-4AB2-DE39-BC4691CF0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7568" y="1270535"/>
            <a:ext cx="5513832" cy="2889504"/>
          </a:xfrm>
        </p:spPr>
        <p:txBody>
          <a:bodyPr anchor="b">
            <a:normAutofit/>
          </a:bodyPr>
          <a:lstStyle/>
          <a:p>
            <a:r>
              <a:rPr lang="en-US" dirty="0"/>
              <a:t>RETALIATION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B4569-8F06-4577-6D38-EED75BE33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7568" y="4974336"/>
            <a:ext cx="5715000" cy="1481328"/>
          </a:xfrm>
        </p:spPr>
        <p:txBody>
          <a:bodyPr anchor="ctr">
            <a:normAutofit/>
          </a:bodyPr>
          <a:lstStyle/>
          <a:p>
            <a:r>
              <a:rPr lang="en-US" sz="4800" dirty="0"/>
              <a:t>NOT TOLERATED</a:t>
            </a:r>
          </a:p>
        </p:txBody>
      </p:sp>
      <p:pic>
        <p:nvPicPr>
          <p:cNvPr id="6" name="Picture Placeholder 5" descr="Cartoon people running away from a target&#10;&#10;AI-generated content may be incorrect.">
            <a:extLst>
              <a:ext uri="{FF2B5EF4-FFF2-40B4-BE49-F238E27FC236}">
                <a16:creationId xmlns:a16="http://schemas.microsoft.com/office/drawing/2014/main" id="{ADD3A84E-2581-81A3-48CC-F84DCA8FB5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0" r="20420"/>
          <a:stretch>
            <a:fillRect/>
          </a:stretch>
        </p:blipFill>
        <p:spPr bwMode="auto">
          <a:xfrm>
            <a:off x="0" y="0"/>
            <a:ext cx="5067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617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6F16-708F-8895-1127-93F682530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SUBORDINATE 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BCCFA-425E-E5E4-E8A7-3E91A2D51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Actions will be observed by the Post of AMVETS to which the organization belongs to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Suspended members cannot be signed in as quest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60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8491F-1AF6-6BC5-70A6-5EA9479A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216" y="832104"/>
            <a:ext cx="5089232" cy="638887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Conclusion</a:t>
            </a:r>
          </a:p>
        </p:txBody>
      </p:sp>
      <p:pic>
        <p:nvPicPr>
          <p:cNvPr id="5" name="Picture 4" descr="Two people holding each other's hands">
            <a:extLst>
              <a:ext uri="{FF2B5EF4-FFF2-40B4-BE49-F238E27FC236}">
                <a16:creationId xmlns:a16="http://schemas.microsoft.com/office/drawing/2014/main" id="{4424D3FA-6405-E379-AC76-C86177FF22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25" r="12532" b="-2"/>
          <a:stretch>
            <a:fillRect/>
          </a:stretch>
        </p:blipFill>
        <p:spPr>
          <a:xfrm>
            <a:off x="21" y="-1"/>
            <a:ext cx="5788530" cy="641131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805AB-EA16-CA39-044B-416BD09B2E0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1693628"/>
            <a:ext cx="5489448" cy="4112812"/>
          </a:xfrm>
        </p:spPr>
        <p:txBody>
          <a:bodyPr>
            <a:normAutofit/>
          </a:bodyPr>
          <a:lstStyle/>
          <a:p>
            <a:r>
              <a:rPr lang="en-US" sz="2800" dirty="0"/>
              <a:t>AMVETS Discipline Philosophy</a:t>
            </a:r>
          </a:p>
          <a:p>
            <a:r>
              <a:rPr lang="en-US" sz="2800" dirty="0"/>
              <a:t>Types of Grievances</a:t>
            </a:r>
          </a:p>
          <a:p>
            <a:r>
              <a:rPr lang="en-US" sz="2800" dirty="0"/>
              <a:t>Grievance Procedures</a:t>
            </a:r>
          </a:p>
          <a:p>
            <a:r>
              <a:rPr lang="en-US" sz="2800" dirty="0"/>
              <a:t>Suspension of Membership and Membership Privileges</a:t>
            </a:r>
          </a:p>
          <a:p>
            <a:r>
              <a:rPr lang="en-US" sz="2800" dirty="0"/>
              <a:t>Special Circumstances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354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red question marks&#10;&#10;AI-generated content may be incorrect.">
            <a:extLst>
              <a:ext uri="{FF2B5EF4-FFF2-40B4-BE49-F238E27FC236}">
                <a16:creationId xmlns:a16="http://schemas.microsoft.com/office/drawing/2014/main" id="{D3DCD66B-DF88-9628-EA49-967A17770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042" y="581025"/>
            <a:ext cx="7406217" cy="5554663"/>
          </a:xfrm>
        </p:spPr>
      </p:pic>
    </p:spTree>
    <p:extLst>
      <p:ext uri="{BB962C8B-B14F-4D97-AF65-F5344CB8AC3E}">
        <p14:creationId xmlns:p14="http://schemas.microsoft.com/office/powerpoint/2010/main" val="4152083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04710A-BB67-547E-6F39-1F994A0FCD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1520" y="978408"/>
            <a:ext cx="10177272" cy="4837176"/>
          </a:xfrm>
        </p:spPr>
        <p:txBody>
          <a:bodyPr anchor="b">
            <a:normAutofit/>
          </a:bodyPr>
          <a:lstStyle/>
          <a:p>
            <a:pPr marL="228600" lvl="1" indent="0" algn="ctr">
              <a:lnSpc>
                <a:spcPct val="100000"/>
              </a:lnSpc>
              <a:buNone/>
            </a:pPr>
            <a:endParaRPr lang="en-US" sz="4800" dirty="0"/>
          </a:p>
          <a:p>
            <a:pPr marL="228600" lvl="1" indent="0" algn="ctr">
              <a:lnSpc>
                <a:spcPct val="100000"/>
              </a:lnSpc>
              <a:buNone/>
            </a:pPr>
            <a:r>
              <a:rPr lang="en-US" sz="4800" dirty="0"/>
              <a:t>SHARON DAVIS</a:t>
            </a:r>
          </a:p>
          <a:p>
            <a:pPr marL="228600" lvl="1" indent="0" algn="ctr">
              <a:lnSpc>
                <a:spcPct val="100000"/>
              </a:lnSpc>
              <a:buNone/>
            </a:pPr>
            <a:r>
              <a:rPr lang="en-US" sz="4800" dirty="0"/>
              <a:t>DEPARTMENT OF FLORIDA JUDGE ADVOCATE</a:t>
            </a:r>
          </a:p>
          <a:p>
            <a:pPr marL="228600" lvl="1" indent="0" algn="ctr">
              <a:lnSpc>
                <a:spcPct val="100000"/>
              </a:lnSpc>
              <a:buNone/>
            </a:pPr>
            <a:r>
              <a:rPr lang="en-US" sz="4800" dirty="0">
                <a:hlinkClick r:id="rId2"/>
              </a:rPr>
              <a:t>Amvetsfl.ja2021@gmail.com</a:t>
            </a:r>
            <a:endParaRPr lang="en-US" sz="4800" dirty="0"/>
          </a:p>
          <a:p>
            <a:pPr marL="228600" lvl="1" indent="0" algn="ctr">
              <a:lnSpc>
                <a:spcPct val="100000"/>
              </a:lnSpc>
              <a:buNone/>
            </a:pPr>
            <a:r>
              <a:rPr lang="en-US" sz="4800" dirty="0"/>
              <a:t>813-748-4650</a:t>
            </a:r>
          </a:p>
        </p:txBody>
      </p:sp>
    </p:spTree>
    <p:extLst>
      <p:ext uri="{BB962C8B-B14F-4D97-AF65-F5344CB8AC3E}">
        <p14:creationId xmlns:p14="http://schemas.microsoft.com/office/powerpoint/2010/main" val="366110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81F8D-A1CF-F974-4D7F-6D2CFDA3D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347472"/>
            <a:ext cx="9875520" cy="1033272"/>
          </a:xfrm>
        </p:spPr>
        <p:txBody>
          <a:bodyPr anchor="ctr">
            <a:normAutofit/>
          </a:bodyPr>
          <a:lstStyle/>
          <a:p>
            <a:r>
              <a:rPr lang="en-US"/>
              <a:t>Types of Grievances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D7BDD6-5075-70D0-7BC3-26C2863CD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645260"/>
              </p:ext>
            </p:extLst>
          </p:nvPr>
        </p:nvGraphicFramePr>
        <p:xfrm>
          <a:off x="1033272" y="2203703"/>
          <a:ext cx="9875520" cy="4067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9428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C8C2B-6DDE-2B27-2B67-D49D0A37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347472"/>
            <a:ext cx="9875520" cy="1033272"/>
          </a:xfrm>
        </p:spPr>
        <p:txBody>
          <a:bodyPr anchor="ctr">
            <a:normAutofit/>
          </a:bodyPr>
          <a:lstStyle/>
          <a:p>
            <a:r>
              <a:rPr lang="en-US" dirty="0"/>
              <a:t>CATEGORY 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6932933-D340-1195-4F93-D487826E1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272" y="2203703"/>
            <a:ext cx="9875520" cy="4067623"/>
          </a:xfrm>
        </p:spPr>
        <p:txBody>
          <a:bodyPr anchor="ctr">
            <a:noAutofit/>
          </a:bodyPr>
          <a:lstStyle/>
          <a:p>
            <a:r>
              <a:rPr lang="en-US" sz="2400" dirty="0"/>
              <a:t>Filed within 45 days of Discovery</a:t>
            </a:r>
          </a:p>
          <a:p>
            <a:r>
              <a:rPr lang="en-US" sz="2400" dirty="0"/>
              <a:t>Against an AMVET – heard by Post Executive Committee</a:t>
            </a:r>
          </a:p>
          <a:p>
            <a:r>
              <a:rPr lang="en-US" sz="2400" dirty="0"/>
              <a:t>Against subordinate organization or member of another post – Department Commander will forward to appropriate Post Commander or Department Subordinate Organization</a:t>
            </a:r>
          </a:p>
          <a:p>
            <a:r>
              <a:rPr lang="en-US" sz="2400" dirty="0"/>
              <a:t>Against Post Commander – Forwarded to Department Commander</a:t>
            </a:r>
          </a:p>
          <a:p>
            <a:r>
              <a:rPr lang="en-US" sz="2400" dirty="0"/>
              <a:t>If found guilty – member may be suspended or expelled from AMVETS</a:t>
            </a:r>
          </a:p>
        </p:txBody>
      </p:sp>
    </p:spTree>
    <p:extLst>
      <p:ext uri="{BB962C8B-B14F-4D97-AF65-F5344CB8AC3E}">
        <p14:creationId xmlns:p14="http://schemas.microsoft.com/office/powerpoint/2010/main" val="428520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50902-49E8-51E2-DA18-9CED2EC4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347472"/>
            <a:ext cx="9875520" cy="1033272"/>
          </a:xfrm>
        </p:spPr>
        <p:txBody>
          <a:bodyPr anchor="ctr">
            <a:normAutofit/>
          </a:bodyPr>
          <a:lstStyle/>
          <a:p>
            <a:r>
              <a:rPr lang="en-US" dirty="0"/>
              <a:t>CATEGORY B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EDB17208-D163-B820-3561-F5369AE9C8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595758"/>
              </p:ext>
            </p:extLst>
          </p:nvPr>
        </p:nvGraphicFramePr>
        <p:xfrm>
          <a:off x="1033272" y="2203703"/>
          <a:ext cx="9875520" cy="4067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8423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10794-AE59-3434-404E-F65DC8A32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347472"/>
            <a:ext cx="9875520" cy="1033272"/>
          </a:xfrm>
        </p:spPr>
        <p:txBody>
          <a:bodyPr anchor="ctr">
            <a:normAutofit/>
          </a:bodyPr>
          <a:lstStyle/>
          <a:p>
            <a:r>
              <a:rPr lang="en-US"/>
              <a:t>GRIEVANCE PROCEDURES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6B847E6F-FEF1-FD8E-F5A4-E1830E1CD7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99237"/>
              </p:ext>
            </p:extLst>
          </p:nvPr>
        </p:nvGraphicFramePr>
        <p:xfrm>
          <a:off x="1033272" y="2203703"/>
          <a:ext cx="9875520" cy="4067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3876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1A75B-4103-0133-D66E-732611367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347472"/>
            <a:ext cx="9985248" cy="960120"/>
          </a:xfrm>
        </p:spPr>
        <p:txBody>
          <a:bodyPr anchor="b">
            <a:normAutofit/>
          </a:bodyPr>
          <a:lstStyle/>
          <a:p>
            <a:r>
              <a:rPr lang="en-US"/>
              <a:t>GREIVANCE PROCEDURES CONT’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65DBBB9-8020-8526-FCE4-9ABB5A1A48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185335"/>
              </p:ext>
            </p:extLst>
          </p:nvPr>
        </p:nvGraphicFramePr>
        <p:xfrm>
          <a:off x="1033272" y="1563624"/>
          <a:ext cx="998524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1232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B543-F67B-5CB6-1A7F-57EF6A7B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2895292" cy="1581912"/>
          </a:xfrm>
        </p:spPr>
        <p:txBody>
          <a:bodyPr anchor="t">
            <a:normAutofit/>
          </a:bodyPr>
          <a:lstStyle/>
          <a:p>
            <a:r>
              <a:rPr lang="en-US" dirty="0"/>
              <a:t>GRIEVANCE COMMITTEE</a:t>
            </a:r>
          </a:p>
        </p:txBody>
      </p:sp>
      <p:pic>
        <p:nvPicPr>
          <p:cNvPr id="6" name="Picture Placeholder 5" descr="A comic strip of a person and person sitting at a table&#10;&#10;AI-generated content may be incorrect.">
            <a:extLst>
              <a:ext uri="{FF2B5EF4-FFF2-40B4-BE49-F238E27FC236}">
                <a16:creationId xmlns:a16="http://schemas.microsoft.com/office/drawing/2014/main" id="{F4463FFC-5FA0-BE8A-CD9F-FA3C3A29162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" b="3338"/>
          <a:stretch>
            <a:fillRect/>
          </a:stretch>
        </p:blipFill>
        <p:spPr>
          <a:xfrm>
            <a:off x="731838" y="2368550"/>
            <a:ext cx="2789237" cy="3429000"/>
          </a:xfr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BB02E5-4343-E3E9-4A87-D251BFEAAEEA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795344532"/>
              </p:ext>
            </p:extLst>
          </p:nvPr>
        </p:nvGraphicFramePr>
        <p:xfrm>
          <a:off x="4453128" y="704088"/>
          <a:ext cx="7123176" cy="517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0822793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Custom 3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" id="{FF74CFCA-15A8-4A19-8791-A4B07AC19AED}" vid="{4F1DA30D-FBF7-47F9-8AB5-ACED5332D3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2650</TotalTime>
  <Words>1353</Words>
  <Application>Microsoft Office PowerPoint</Application>
  <PresentationFormat>Widescreen</PresentationFormat>
  <Paragraphs>174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Aptos</vt:lpstr>
      <vt:lpstr>Arial</vt:lpstr>
      <vt:lpstr>Avenir Next LT Pro</vt:lpstr>
      <vt:lpstr>Avenir Next LT Pro Light</vt:lpstr>
      <vt:lpstr>Neue Haas Grotesk Text Pro</vt:lpstr>
      <vt:lpstr>GradientRise</vt:lpstr>
      <vt:lpstr>DISCIPLINe TRAINING</vt:lpstr>
      <vt:lpstr>AMVETS DISCIPLINE PHILOSOPHY</vt:lpstr>
      <vt:lpstr>Employee Discipline</vt:lpstr>
      <vt:lpstr>Types of Grievances</vt:lpstr>
      <vt:lpstr>CATEGORY A</vt:lpstr>
      <vt:lpstr>CATEGORY B</vt:lpstr>
      <vt:lpstr>GRIEVANCE PROCEDURES</vt:lpstr>
      <vt:lpstr>GREIVANCE PROCEDURES CONT’</vt:lpstr>
      <vt:lpstr>GRIEVANCE COMMITTEE</vt:lpstr>
      <vt:lpstr> HEARING</vt:lpstr>
      <vt:lpstr>HEARING CONT’</vt:lpstr>
      <vt:lpstr>APPEALS</vt:lpstr>
      <vt:lpstr>APPEALS CONT’</vt:lpstr>
      <vt:lpstr>APPEALS CONT’</vt:lpstr>
      <vt:lpstr>APPEALS CONT’</vt:lpstr>
      <vt:lpstr>SUSPENSION OF MEMBERSHIP AND MEMBERSHIP PRIVILEDGES</vt:lpstr>
      <vt:lpstr>SUSPENSION OF MEMBERSHIP AND MEMBERSHIP PRIVILEGES CONT’</vt:lpstr>
      <vt:lpstr>SUSPENSION OF MEMBERSHIP AND MEMBERSHIP PRIVILEGES CONT’</vt:lpstr>
      <vt:lpstr>SUSPENSION OF MEMBERSHIP AND MEMBERSHIP PRIVILEGES CONT’</vt:lpstr>
      <vt:lpstr>SPECIAL CIRCUMSTANCES</vt:lpstr>
      <vt:lpstr>CHARGES OF A CRIMINAL NATURE</vt:lpstr>
      <vt:lpstr>COMMANDER AS ACCUSER</vt:lpstr>
      <vt:lpstr>JUDGE ADVOCATE NOT AVAILABLE</vt:lpstr>
      <vt:lpstr>EXECUTIVE COMMITTEE NOT AVAILABLE</vt:lpstr>
      <vt:lpstr>CHARGES AGAINST POST COMMANDERS</vt:lpstr>
      <vt:lpstr>CHARGES AGAINST SUBORDINATE MEMBER</vt:lpstr>
      <vt:lpstr>CHARGES FILED BY SUBORDINATE MEMBER</vt:lpstr>
      <vt:lpstr>RECORD KEEPING</vt:lpstr>
      <vt:lpstr>TIMELINESS OF ACTIONS</vt:lpstr>
      <vt:lpstr>STATUTE OF LIMITATIONS</vt:lpstr>
      <vt:lpstr>MEMBER IN GOOD STANDING</vt:lpstr>
      <vt:lpstr>RETALIATION</vt:lpstr>
      <vt:lpstr>SUBORDINATE ORGANIZATIONS</vt:lpstr>
      <vt:lpstr>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Sharon Davis</dc:creator>
  <cp:lastModifiedBy>Sharon Davis</cp:lastModifiedBy>
  <cp:revision>5</cp:revision>
  <dcterms:created xsi:type="dcterms:W3CDTF">2025-09-17T00:18:34Z</dcterms:created>
  <dcterms:modified xsi:type="dcterms:W3CDTF">2025-10-18T15:48:45Z</dcterms:modified>
</cp:coreProperties>
</file>